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6" r:id="rId2"/>
    <p:sldId id="426" r:id="rId3"/>
    <p:sldId id="331" r:id="rId4"/>
    <p:sldId id="422" r:id="rId5"/>
    <p:sldId id="393" r:id="rId6"/>
    <p:sldId id="395" r:id="rId7"/>
    <p:sldId id="396" r:id="rId8"/>
    <p:sldId id="398" r:id="rId9"/>
    <p:sldId id="399" r:id="rId10"/>
    <p:sldId id="397" r:id="rId11"/>
    <p:sldId id="411" r:id="rId12"/>
    <p:sldId id="403" r:id="rId13"/>
    <p:sldId id="400" r:id="rId14"/>
    <p:sldId id="404" r:id="rId15"/>
    <p:sldId id="405" r:id="rId16"/>
    <p:sldId id="406" r:id="rId17"/>
    <p:sldId id="407" r:id="rId18"/>
    <p:sldId id="408" r:id="rId19"/>
    <p:sldId id="409" r:id="rId20"/>
    <p:sldId id="412" r:id="rId21"/>
    <p:sldId id="410" r:id="rId22"/>
    <p:sldId id="417" r:id="rId23"/>
    <p:sldId id="416" r:id="rId24"/>
    <p:sldId id="413" r:id="rId25"/>
    <p:sldId id="418" r:id="rId26"/>
    <p:sldId id="419" r:id="rId27"/>
    <p:sldId id="425" r:id="rId28"/>
    <p:sldId id="427" r:id="rId29"/>
    <p:sldId id="281" r:id="rId30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7152"/>
    <a:srgbClr val="735E45"/>
    <a:srgbClr val="4F41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7150D82-0D8D-4275-8723-C9A1390DDF53}" v="148" dt="2025-12-18T18:44:10.0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30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 López" userId="7bf3ecdc36d80b63" providerId="LiveId" clId="{6910C6E3-E674-4A6A-BCB6-6F3CE0537465}"/>
    <pc:docChg chg="undo redo custSel addSld delSld modSld sldOrd">
      <pc:chgData name="Lu López" userId="7bf3ecdc36d80b63" providerId="LiveId" clId="{6910C6E3-E674-4A6A-BCB6-6F3CE0537465}" dt="2025-12-18T18:55:38.496" v="2364" actId="13926"/>
      <pc:docMkLst>
        <pc:docMk/>
      </pc:docMkLst>
      <pc:sldChg chg="addSp delSp modSp mod setBg addAnim delAnim">
        <pc:chgData name="Lu López" userId="7bf3ecdc36d80b63" providerId="LiveId" clId="{6910C6E3-E674-4A6A-BCB6-6F3CE0537465}" dt="2025-12-15T15:13:13.681" v="1807" actId="1076"/>
        <pc:sldMkLst>
          <pc:docMk/>
          <pc:sldMk cId="174358941" sldId="256"/>
        </pc:sldMkLst>
        <pc:spChg chg="add mod">
          <ac:chgData name="Lu López" userId="7bf3ecdc36d80b63" providerId="LiveId" clId="{6910C6E3-E674-4A6A-BCB6-6F3CE0537465}" dt="2025-12-15T15:13:13.681" v="1807" actId="1076"/>
          <ac:spMkLst>
            <pc:docMk/>
            <pc:sldMk cId="174358941" sldId="256"/>
            <ac:spMk id="7" creationId="{02AD4417-E80B-5DEC-992A-0D08AC6867DE}"/>
          </ac:spMkLst>
        </pc:spChg>
        <pc:spChg chg="add">
          <ac:chgData name="Lu López" userId="7bf3ecdc36d80b63" providerId="LiveId" clId="{6910C6E3-E674-4A6A-BCB6-6F3CE0537465}" dt="2025-12-03T19:09:26.722" v="232" actId="26606"/>
          <ac:spMkLst>
            <pc:docMk/>
            <pc:sldMk cId="174358941" sldId="256"/>
            <ac:spMk id="8" creationId="{0262E669-7774-4EAE-BBCE-F9FFE664D513}"/>
          </ac:spMkLst>
        </pc:spChg>
        <pc:spChg chg="add">
          <ac:chgData name="Lu López" userId="7bf3ecdc36d80b63" providerId="LiveId" clId="{6910C6E3-E674-4A6A-BCB6-6F3CE0537465}" dt="2025-12-03T19:09:26.722" v="232" actId="26606"/>
          <ac:spMkLst>
            <pc:docMk/>
            <pc:sldMk cId="174358941" sldId="256"/>
            <ac:spMk id="10" creationId="{0CD485ED-328F-4350-AB3E-F6EA4514990B}"/>
          </ac:spMkLst>
        </pc:spChg>
        <pc:spChg chg="add">
          <ac:chgData name="Lu López" userId="7bf3ecdc36d80b63" providerId="LiveId" clId="{6910C6E3-E674-4A6A-BCB6-6F3CE0537465}" dt="2025-12-03T19:09:26.722" v="232" actId="26606"/>
          <ac:spMkLst>
            <pc:docMk/>
            <pc:sldMk cId="174358941" sldId="256"/>
            <ac:spMk id="12" creationId="{5353D259-DA18-451D-9A95-02198BF55E20}"/>
          </ac:spMkLst>
        </pc:spChg>
        <pc:spChg chg="add mod">
          <ac:chgData name="Lu López" userId="7bf3ecdc36d80b63" providerId="LiveId" clId="{6910C6E3-E674-4A6A-BCB6-6F3CE0537465}" dt="2025-12-03T19:11:23.509" v="256" actId="255"/>
          <ac:spMkLst>
            <pc:docMk/>
            <pc:sldMk cId="174358941" sldId="256"/>
            <ac:spMk id="13" creationId="{D6C15D3B-BB68-EB98-C6B7-9DD2B6F5EDF5}"/>
          </ac:spMkLst>
        </pc:spChg>
        <pc:spChg chg="add mod">
          <ac:chgData name="Lu López" userId="7bf3ecdc36d80b63" providerId="LiveId" clId="{6910C6E3-E674-4A6A-BCB6-6F3CE0537465}" dt="2025-12-03T19:11:38.965" v="259" actId="207"/>
          <ac:spMkLst>
            <pc:docMk/>
            <pc:sldMk cId="174358941" sldId="256"/>
            <ac:spMk id="16" creationId="{FE758C2F-BF4E-C599-4592-C2FF0315E381}"/>
          </ac:spMkLst>
        </pc:spChg>
        <pc:picChg chg="add mod">
          <ac:chgData name="Lu López" userId="7bf3ecdc36d80b63" providerId="LiveId" clId="{6910C6E3-E674-4A6A-BCB6-6F3CE0537465}" dt="2025-12-15T13:46:08.464" v="1352" actId="14100"/>
          <ac:picMkLst>
            <pc:docMk/>
            <pc:sldMk cId="174358941" sldId="256"/>
            <ac:picMk id="3" creationId="{1538495D-9370-A319-0E48-75BD63BAFD48}"/>
          </ac:picMkLst>
        </pc:picChg>
        <pc:picChg chg="add mod">
          <ac:chgData name="Lu López" userId="7bf3ecdc36d80b63" providerId="LiveId" clId="{6910C6E3-E674-4A6A-BCB6-6F3CE0537465}" dt="2025-12-03T19:11:31.811" v="257" actId="1076"/>
          <ac:picMkLst>
            <pc:docMk/>
            <pc:sldMk cId="174358941" sldId="256"/>
            <ac:picMk id="18" creationId="{66673F58-1453-2829-A052-DCBC18863C16}"/>
          </ac:picMkLst>
        </pc:picChg>
        <pc:picChg chg="add mod">
          <ac:chgData name="Lu López" userId="7bf3ecdc36d80b63" providerId="LiveId" clId="{6910C6E3-E674-4A6A-BCB6-6F3CE0537465}" dt="2025-12-03T19:11:06.914" v="251" actId="1076"/>
          <ac:picMkLst>
            <pc:docMk/>
            <pc:sldMk cId="174358941" sldId="256"/>
            <ac:picMk id="20" creationId="{99332671-E835-7E5D-44B0-38096CB7D8A3}"/>
          </ac:picMkLst>
        </pc:picChg>
      </pc:sldChg>
      <pc:sldChg chg="modSp mod ord">
        <pc:chgData name="Lu López" userId="7bf3ecdc36d80b63" providerId="LiveId" clId="{6910C6E3-E674-4A6A-BCB6-6F3CE0537465}" dt="2025-12-15T15:04:39.332" v="1685" actId="13926"/>
        <pc:sldMkLst>
          <pc:docMk/>
          <pc:sldMk cId="3025418265" sldId="281"/>
        </pc:sldMkLst>
        <pc:spChg chg="mod">
          <ac:chgData name="Lu López" userId="7bf3ecdc36d80b63" providerId="LiveId" clId="{6910C6E3-E674-4A6A-BCB6-6F3CE0537465}" dt="2025-12-15T15:04:39.332" v="1685" actId="13926"/>
          <ac:spMkLst>
            <pc:docMk/>
            <pc:sldMk cId="3025418265" sldId="281"/>
            <ac:spMk id="3" creationId="{00000000-0000-0000-0000-000000000000}"/>
          </ac:spMkLst>
        </pc:spChg>
        <pc:spChg chg="mod">
          <ac:chgData name="Lu López" userId="7bf3ecdc36d80b63" providerId="LiveId" clId="{6910C6E3-E674-4A6A-BCB6-6F3CE0537465}" dt="2025-12-15T15:00:21.505" v="1642" actId="20577"/>
          <ac:spMkLst>
            <pc:docMk/>
            <pc:sldMk cId="3025418265" sldId="281"/>
            <ac:spMk id="6" creationId="{75506D38-8573-32D6-46CA-8AB6D3F7EC92}"/>
          </ac:spMkLst>
        </pc:spChg>
      </pc:sldChg>
      <pc:sldChg chg="addSp delSp modSp mod setBg">
        <pc:chgData name="Lu López" userId="7bf3ecdc36d80b63" providerId="LiveId" clId="{6910C6E3-E674-4A6A-BCB6-6F3CE0537465}" dt="2025-12-18T18:22:59.940" v="2133" actId="1076"/>
        <pc:sldMkLst>
          <pc:docMk/>
          <pc:sldMk cId="1716686245" sldId="331"/>
        </pc:sldMkLst>
        <pc:spChg chg="mod ord">
          <ac:chgData name="Lu López" userId="7bf3ecdc36d80b63" providerId="LiveId" clId="{6910C6E3-E674-4A6A-BCB6-6F3CE0537465}" dt="2025-12-03T18:44:52.827" v="99" actId="26606"/>
          <ac:spMkLst>
            <pc:docMk/>
            <pc:sldMk cId="1716686245" sldId="331"/>
            <ac:spMk id="4" creationId="{618C65AF-D946-2807-ADB3-F87ABD5EEFBF}"/>
          </ac:spMkLst>
        </pc:spChg>
        <pc:spChg chg="mod">
          <ac:chgData name="Lu López" userId="7bf3ecdc36d80b63" providerId="LiveId" clId="{6910C6E3-E674-4A6A-BCB6-6F3CE0537465}" dt="2025-12-03T19:12:04.933" v="262" actId="1076"/>
          <ac:spMkLst>
            <pc:docMk/>
            <pc:sldMk cId="1716686245" sldId="331"/>
            <ac:spMk id="9" creationId="{CD81ABD4-DE32-9589-07A9-FD32D9DE1E24}"/>
          </ac:spMkLst>
        </pc:spChg>
        <pc:spChg chg="mod">
          <ac:chgData name="Lu López" userId="7bf3ecdc36d80b63" providerId="LiveId" clId="{6910C6E3-E674-4A6A-BCB6-6F3CE0537465}" dt="2025-12-03T19:27:55.834" v="335" actId="120"/>
          <ac:spMkLst>
            <pc:docMk/>
            <pc:sldMk cId="1716686245" sldId="331"/>
            <ac:spMk id="10" creationId="{9543936A-3D05-C63C-5A89-30279996ED1D}"/>
          </ac:spMkLst>
        </pc:spChg>
        <pc:picChg chg="add mod">
          <ac:chgData name="Lu López" userId="7bf3ecdc36d80b63" providerId="LiveId" clId="{6910C6E3-E674-4A6A-BCB6-6F3CE0537465}" dt="2025-12-15T13:47:01.803" v="1362" actId="14100"/>
          <ac:picMkLst>
            <pc:docMk/>
            <pc:sldMk cId="1716686245" sldId="331"/>
            <ac:picMk id="2" creationId="{BB0EECA0-E7E1-24AE-F1FC-BCE86E0150F7}"/>
          </ac:picMkLst>
        </pc:picChg>
        <pc:picChg chg="add mod">
          <ac:chgData name="Lu López" userId="7bf3ecdc36d80b63" providerId="LiveId" clId="{6910C6E3-E674-4A6A-BCB6-6F3CE0537465}" dt="2025-12-18T18:17:34.035" v="2101" actId="1076"/>
          <ac:picMkLst>
            <pc:docMk/>
            <pc:sldMk cId="1716686245" sldId="331"/>
            <ac:picMk id="5" creationId="{8E5742F8-026F-CFB2-1EDC-DE8CA2B80594}"/>
          </ac:picMkLst>
        </pc:picChg>
        <pc:picChg chg="add mod">
          <ac:chgData name="Lu López" userId="7bf3ecdc36d80b63" providerId="LiveId" clId="{6910C6E3-E674-4A6A-BCB6-6F3CE0537465}" dt="2025-12-03T19:25:47.500" v="315" actId="1076"/>
          <ac:picMkLst>
            <pc:docMk/>
            <pc:sldMk cId="1716686245" sldId="331"/>
            <ac:picMk id="7" creationId="{93E03074-90A3-639C-BDEB-A22E2DDBAF98}"/>
          </ac:picMkLst>
        </pc:picChg>
        <pc:picChg chg="add mod">
          <ac:chgData name="Lu López" userId="7bf3ecdc36d80b63" providerId="LiveId" clId="{6910C6E3-E674-4A6A-BCB6-6F3CE0537465}" dt="2025-12-18T18:22:59.940" v="2133" actId="1076"/>
          <ac:picMkLst>
            <pc:docMk/>
            <pc:sldMk cId="1716686245" sldId="331"/>
            <ac:picMk id="8" creationId="{5ADA0FE8-21AF-A270-5582-A152F7E3B9A2}"/>
          </ac:picMkLst>
        </pc:picChg>
        <pc:picChg chg="add del mod">
          <ac:chgData name="Lu López" userId="7bf3ecdc36d80b63" providerId="LiveId" clId="{6910C6E3-E674-4A6A-BCB6-6F3CE0537465}" dt="2025-12-03T19:26:09.495" v="319" actId="1076"/>
          <ac:picMkLst>
            <pc:docMk/>
            <pc:sldMk cId="1716686245" sldId="331"/>
            <ac:picMk id="11" creationId="{ED280EDF-3189-2808-837D-D1D8ADF489EB}"/>
          </ac:picMkLst>
        </pc:picChg>
        <pc:picChg chg="add del mod">
          <ac:chgData name="Lu López" userId="7bf3ecdc36d80b63" providerId="LiveId" clId="{6910C6E3-E674-4A6A-BCB6-6F3CE0537465}" dt="2025-12-18T18:17:16.825" v="2095" actId="478"/>
          <ac:picMkLst>
            <pc:docMk/>
            <pc:sldMk cId="1716686245" sldId="331"/>
            <ac:picMk id="13" creationId="{02ACD5A2-B7D3-936E-422F-BABC022F5168}"/>
          </ac:picMkLst>
        </pc:picChg>
        <pc:picChg chg="add del mod">
          <ac:chgData name="Lu López" userId="7bf3ecdc36d80b63" providerId="LiveId" clId="{6910C6E3-E674-4A6A-BCB6-6F3CE0537465}" dt="2025-12-18T18:22:47.396" v="2128" actId="478"/>
          <ac:picMkLst>
            <pc:docMk/>
            <pc:sldMk cId="1716686245" sldId="331"/>
            <ac:picMk id="15" creationId="{F84C7D74-A4C2-0C08-2ED3-49EB31C3BFE7}"/>
          </ac:picMkLst>
        </pc:picChg>
        <pc:picChg chg="add mod">
          <ac:chgData name="Lu López" userId="7bf3ecdc36d80b63" providerId="LiveId" clId="{6910C6E3-E674-4A6A-BCB6-6F3CE0537465}" dt="2025-12-03T19:26:21.173" v="322" actId="1076"/>
          <ac:picMkLst>
            <pc:docMk/>
            <pc:sldMk cId="1716686245" sldId="331"/>
            <ac:picMk id="24" creationId="{760421D0-D0F8-B9F8-25AF-A388F12B152D}"/>
          </ac:picMkLst>
        </pc:picChg>
      </pc:sldChg>
      <pc:sldChg chg="addSp delSp modSp mod">
        <pc:chgData name="Lu López" userId="7bf3ecdc36d80b63" providerId="LiveId" clId="{6910C6E3-E674-4A6A-BCB6-6F3CE0537465}" dt="2025-12-18T18:23:53.932" v="2147" actId="1076"/>
        <pc:sldMkLst>
          <pc:docMk/>
          <pc:sldMk cId="1634265356" sldId="393"/>
        </pc:sldMkLst>
        <pc:spChg chg="mod">
          <ac:chgData name="Lu López" userId="7bf3ecdc36d80b63" providerId="LiveId" clId="{6910C6E3-E674-4A6A-BCB6-6F3CE0537465}" dt="2025-12-15T14:02:23.391" v="1438" actId="20577"/>
          <ac:spMkLst>
            <pc:docMk/>
            <pc:sldMk cId="1634265356" sldId="393"/>
            <ac:spMk id="9" creationId="{7079E756-9768-7D05-FB46-10C3EA837118}"/>
          </ac:spMkLst>
        </pc:spChg>
        <pc:spChg chg="mod">
          <ac:chgData name="Lu López" userId="7bf3ecdc36d80b63" providerId="LiveId" clId="{6910C6E3-E674-4A6A-BCB6-6F3CE0537465}" dt="2025-12-03T19:29:36.912" v="347" actId="20577"/>
          <ac:spMkLst>
            <pc:docMk/>
            <pc:sldMk cId="1634265356" sldId="393"/>
            <ac:spMk id="25" creationId="{42EC8A4A-A082-F012-AB2A-4A659D6A318A}"/>
          </ac:spMkLst>
        </pc:spChg>
        <pc:picChg chg="add del mod">
          <ac:chgData name="Lu López" userId="7bf3ecdc36d80b63" providerId="LiveId" clId="{6910C6E3-E674-4A6A-BCB6-6F3CE0537465}" dt="2025-12-18T18:23:47.971" v="2143" actId="478"/>
          <ac:picMkLst>
            <pc:docMk/>
            <pc:sldMk cId="1634265356" sldId="393"/>
            <ac:picMk id="5" creationId="{33051202-C25E-9948-30D3-35E2135DE757}"/>
          </ac:picMkLst>
        </pc:picChg>
        <pc:picChg chg="add mod">
          <ac:chgData name="Lu López" userId="7bf3ecdc36d80b63" providerId="LiveId" clId="{6910C6E3-E674-4A6A-BCB6-6F3CE0537465}" dt="2025-12-18T18:23:53.932" v="2147" actId="1076"/>
          <ac:picMkLst>
            <pc:docMk/>
            <pc:sldMk cId="1634265356" sldId="393"/>
            <ac:picMk id="7" creationId="{9CE9ADC7-3644-233E-104C-53AFF5E33AFD}"/>
          </ac:picMkLst>
        </pc:picChg>
        <pc:picChg chg="add mod">
          <ac:chgData name="Lu López" userId="7bf3ecdc36d80b63" providerId="LiveId" clId="{6910C6E3-E674-4A6A-BCB6-6F3CE0537465}" dt="2025-12-05T08:00:06.652" v="1192" actId="1076"/>
          <ac:picMkLst>
            <pc:docMk/>
            <pc:sldMk cId="1634265356" sldId="393"/>
            <ac:picMk id="8" creationId="{EB0922D0-5703-6410-3B87-A1936C49EB5C}"/>
          </ac:picMkLst>
        </pc:picChg>
        <pc:picChg chg="add mod">
          <ac:chgData name="Lu López" userId="7bf3ecdc36d80b63" providerId="LiveId" clId="{6910C6E3-E674-4A6A-BCB6-6F3CE0537465}" dt="2025-12-05T08:00:06.652" v="1192" actId="1076"/>
          <ac:picMkLst>
            <pc:docMk/>
            <pc:sldMk cId="1634265356" sldId="393"/>
            <ac:picMk id="14" creationId="{A166DD92-844A-D8D0-3438-A498A8C3A60D}"/>
          </ac:picMkLst>
        </pc:picChg>
        <pc:picChg chg="add mod">
          <ac:chgData name="Lu López" userId="7bf3ecdc36d80b63" providerId="LiveId" clId="{6910C6E3-E674-4A6A-BCB6-6F3CE0537465}" dt="2025-12-05T08:00:06.652" v="1192" actId="1076"/>
          <ac:picMkLst>
            <pc:docMk/>
            <pc:sldMk cId="1634265356" sldId="393"/>
            <ac:picMk id="18" creationId="{D45A8C83-6630-7D18-6D32-FC0B19A07A6F}"/>
          </ac:picMkLst>
        </pc:picChg>
        <pc:picChg chg="add mod">
          <ac:chgData name="Lu López" userId="7bf3ecdc36d80b63" providerId="LiveId" clId="{6910C6E3-E674-4A6A-BCB6-6F3CE0537465}" dt="2025-12-05T08:00:19.818" v="1193" actId="1076"/>
          <ac:picMkLst>
            <pc:docMk/>
            <pc:sldMk cId="1634265356" sldId="393"/>
            <ac:picMk id="22" creationId="{C9AD3931-E9B9-2F80-D39B-DEB2C07FACD6}"/>
          </ac:picMkLst>
        </pc:picChg>
        <pc:picChg chg="add mod">
          <ac:chgData name="Lu López" userId="7bf3ecdc36d80b63" providerId="LiveId" clId="{6910C6E3-E674-4A6A-BCB6-6F3CE0537465}" dt="2025-12-03T19:29:31.402" v="345" actId="1076"/>
          <ac:picMkLst>
            <pc:docMk/>
            <pc:sldMk cId="1634265356" sldId="393"/>
            <ac:picMk id="24" creationId="{8C3F365F-46FC-4D1D-4C44-E41861F6EA90}"/>
          </ac:picMkLst>
        </pc:picChg>
        <pc:picChg chg="add mod">
          <ac:chgData name="Lu López" userId="7bf3ecdc36d80b63" providerId="LiveId" clId="{6910C6E3-E674-4A6A-BCB6-6F3CE0537465}" dt="2025-12-03T19:20:11.889" v="306" actId="1076"/>
          <ac:picMkLst>
            <pc:docMk/>
            <pc:sldMk cId="1634265356" sldId="393"/>
            <ac:picMk id="27" creationId="{8B6BB74A-8CE9-AD6C-5466-378904AE43A5}"/>
          </ac:picMkLst>
        </pc:picChg>
        <pc:picChg chg="add mod">
          <ac:chgData name="Lu López" userId="7bf3ecdc36d80b63" providerId="LiveId" clId="{6910C6E3-E674-4A6A-BCB6-6F3CE0537465}" dt="2025-12-03T19:29:33.693" v="346" actId="1076"/>
          <ac:picMkLst>
            <pc:docMk/>
            <pc:sldMk cId="1634265356" sldId="393"/>
            <ac:picMk id="30" creationId="{77C9B3E4-FFC2-78BB-3307-CC35FCF432EC}"/>
          </ac:picMkLst>
        </pc:picChg>
        <pc:cxnChg chg="add mod">
          <ac:chgData name="Lu López" userId="7bf3ecdc36d80b63" providerId="LiveId" clId="{6910C6E3-E674-4A6A-BCB6-6F3CE0537465}" dt="2025-12-04T14:45:19.405" v="803"/>
          <ac:cxnSpMkLst>
            <pc:docMk/>
            <pc:sldMk cId="1634265356" sldId="393"/>
            <ac:cxnSpMk id="6" creationId="{60842F2B-7A8E-3419-BCCA-D9FE7D0E73A7}"/>
          </ac:cxnSpMkLst>
        </pc:cxnChg>
      </pc:sldChg>
      <pc:sldChg chg="addSp delSp modSp mod">
        <pc:chgData name="Lu López" userId="7bf3ecdc36d80b63" providerId="LiveId" clId="{6910C6E3-E674-4A6A-BCB6-6F3CE0537465}" dt="2025-12-18T18:24:05.541" v="2149"/>
        <pc:sldMkLst>
          <pc:docMk/>
          <pc:sldMk cId="2759984827" sldId="395"/>
        </pc:sldMkLst>
        <pc:spChg chg="mod">
          <ac:chgData name="Lu López" userId="7bf3ecdc36d80b63" providerId="LiveId" clId="{6910C6E3-E674-4A6A-BCB6-6F3CE0537465}" dt="2025-12-15T14:04:13.994" v="1459" actId="20577"/>
          <ac:spMkLst>
            <pc:docMk/>
            <pc:sldMk cId="2759984827" sldId="395"/>
            <ac:spMk id="2" creationId="{3C816992-8E43-2B5D-EFF9-2C9850A97070}"/>
          </ac:spMkLst>
        </pc:spChg>
        <pc:spChg chg="add mod">
          <ac:chgData name="Lu López" userId="7bf3ecdc36d80b63" providerId="LiveId" clId="{6910C6E3-E674-4A6A-BCB6-6F3CE0537465}" dt="2025-12-18T18:24:05.541" v="2149"/>
          <ac:spMkLst>
            <pc:docMk/>
            <pc:sldMk cId="2759984827" sldId="395"/>
            <ac:spMk id="5" creationId="{35D764F9-1E02-5B9F-D957-22687D35A535}"/>
          </ac:spMkLst>
        </pc:spChg>
        <pc:spChg chg="add del mod">
          <ac:chgData name="Lu López" userId="7bf3ecdc36d80b63" providerId="LiveId" clId="{6910C6E3-E674-4A6A-BCB6-6F3CE0537465}" dt="2025-12-18T18:24:05.056" v="2148" actId="478"/>
          <ac:spMkLst>
            <pc:docMk/>
            <pc:sldMk cId="2759984827" sldId="395"/>
            <ac:spMk id="15" creationId="{BB1869C4-DD21-4E79-7441-1BC03984821D}"/>
          </ac:spMkLst>
        </pc:spChg>
        <pc:spChg chg="mod">
          <ac:chgData name="Lu López" userId="7bf3ecdc36d80b63" providerId="LiveId" clId="{6910C6E3-E674-4A6A-BCB6-6F3CE0537465}" dt="2025-12-15T14:04:52.038" v="1478" actId="20577"/>
          <ac:spMkLst>
            <pc:docMk/>
            <pc:sldMk cId="2759984827" sldId="395"/>
            <ac:spMk id="25" creationId="{412B3166-30CD-C22D-1B39-0AFA08B4131F}"/>
          </ac:spMkLst>
        </pc:spChg>
        <pc:picChg chg="add mod">
          <ac:chgData name="Lu López" userId="7bf3ecdc36d80b63" providerId="LiveId" clId="{6910C6E3-E674-4A6A-BCB6-6F3CE0537465}" dt="2025-12-15T14:04:37.251" v="1463" actId="1076"/>
          <ac:picMkLst>
            <pc:docMk/>
            <pc:sldMk cId="2759984827" sldId="395"/>
            <ac:picMk id="3" creationId="{784EC82E-B816-3164-CDAE-7A775775E7D4}"/>
          </ac:picMkLst>
        </pc:picChg>
        <pc:picChg chg="add del mod">
          <ac:chgData name="Lu López" userId="7bf3ecdc36d80b63" providerId="LiveId" clId="{6910C6E3-E674-4A6A-BCB6-6F3CE0537465}" dt="2025-12-18T18:24:05.056" v="2148" actId="478"/>
          <ac:picMkLst>
            <pc:docMk/>
            <pc:sldMk cId="2759984827" sldId="395"/>
            <ac:picMk id="7" creationId="{425B526A-E5D2-59C5-AFDC-4769709F090A}"/>
          </ac:picMkLst>
        </pc:picChg>
        <pc:picChg chg="add mod">
          <ac:chgData name="Lu López" userId="7bf3ecdc36d80b63" providerId="LiveId" clId="{6910C6E3-E674-4A6A-BCB6-6F3CE0537465}" dt="2025-12-03T19:30:43.115" v="353" actId="1076"/>
          <ac:picMkLst>
            <pc:docMk/>
            <pc:sldMk cId="2759984827" sldId="395"/>
            <ac:picMk id="8" creationId="{4A740E42-649F-63DC-9DB0-33289DD6C805}"/>
          </ac:picMkLst>
        </pc:picChg>
        <pc:picChg chg="add mod">
          <ac:chgData name="Lu López" userId="7bf3ecdc36d80b63" providerId="LiveId" clId="{6910C6E3-E674-4A6A-BCB6-6F3CE0537465}" dt="2025-12-15T13:54:17.972" v="1401" actId="14100"/>
          <ac:picMkLst>
            <pc:docMk/>
            <pc:sldMk cId="2759984827" sldId="395"/>
            <ac:picMk id="9" creationId="{DF44932C-B5EC-9A2B-566A-929CFC86829C}"/>
          </ac:picMkLst>
        </pc:picChg>
        <pc:picChg chg="add mod">
          <ac:chgData name="Lu López" userId="7bf3ecdc36d80b63" providerId="LiveId" clId="{6910C6E3-E674-4A6A-BCB6-6F3CE0537465}" dt="2025-12-18T18:24:05.541" v="2149"/>
          <ac:picMkLst>
            <pc:docMk/>
            <pc:sldMk cId="2759984827" sldId="395"/>
            <ac:picMk id="11" creationId="{2D420609-6D61-901A-3AF9-4A1DFDB8ECF5}"/>
          </ac:picMkLst>
        </pc:picChg>
        <pc:picChg chg="add mod">
          <ac:chgData name="Lu López" userId="7bf3ecdc36d80b63" providerId="LiveId" clId="{6910C6E3-E674-4A6A-BCB6-6F3CE0537465}" dt="2025-12-15T14:04:37.251" v="1463" actId="1076"/>
          <ac:picMkLst>
            <pc:docMk/>
            <pc:sldMk cId="2759984827" sldId="395"/>
            <ac:picMk id="18" creationId="{76E82F7E-0A9F-790F-16B5-6A5D32ABFEE7}"/>
          </ac:picMkLst>
        </pc:picChg>
        <pc:picChg chg="add mod">
          <ac:chgData name="Lu López" userId="7bf3ecdc36d80b63" providerId="LiveId" clId="{6910C6E3-E674-4A6A-BCB6-6F3CE0537465}" dt="2025-12-15T14:09:32.113" v="1506" actId="1076"/>
          <ac:picMkLst>
            <pc:docMk/>
            <pc:sldMk cId="2759984827" sldId="395"/>
            <ac:picMk id="19" creationId="{91B39EB3-50C3-102F-E71D-FAB0C966DAC7}"/>
          </ac:picMkLst>
        </pc:picChg>
        <pc:picChg chg="add mod">
          <ac:chgData name="Lu López" userId="7bf3ecdc36d80b63" providerId="LiveId" clId="{6910C6E3-E674-4A6A-BCB6-6F3CE0537465}" dt="2025-12-15T14:04:37.251" v="1463" actId="1076"/>
          <ac:picMkLst>
            <pc:docMk/>
            <pc:sldMk cId="2759984827" sldId="395"/>
            <ac:picMk id="22" creationId="{BF880BA9-3A1A-3325-CEFA-CFD1185EF7E5}"/>
          </ac:picMkLst>
        </pc:picChg>
        <pc:picChg chg="add mod">
          <ac:chgData name="Lu López" userId="7bf3ecdc36d80b63" providerId="LiveId" clId="{6910C6E3-E674-4A6A-BCB6-6F3CE0537465}" dt="2025-12-15T14:09:32.113" v="1506" actId="1076"/>
          <ac:picMkLst>
            <pc:docMk/>
            <pc:sldMk cId="2759984827" sldId="395"/>
            <ac:picMk id="23" creationId="{0DB8773F-E3B8-CEE6-B4AB-F5BBCAF81DE0}"/>
          </ac:picMkLst>
        </pc:picChg>
        <pc:picChg chg="add mod">
          <ac:chgData name="Lu López" userId="7bf3ecdc36d80b63" providerId="LiveId" clId="{6910C6E3-E674-4A6A-BCB6-6F3CE0537465}" dt="2025-12-15T14:09:32.113" v="1506" actId="1076"/>
          <ac:picMkLst>
            <pc:docMk/>
            <pc:sldMk cId="2759984827" sldId="395"/>
            <ac:picMk id="24" creationId="{39E11C8C-E7DD-9CF6-C245-0902B83B6DC6}"/>
          </ac:picMkLst>
        </pc:picChg>
        <pc:picChg chg="add mod">
          <ac:chgData name="Lu López" userId="7bf3ecdc36d80b63" providerId="LiveId" clId="{6910C6E3-E674-4A6A-BCB6-6F3CE0537465}" dt="2025-12-15T14:09:32.113" v="1506" actId="1076"/>
          <ac:picMkLst>
            <pc:docMk/>
            <pc:sldMk cId="2759984827" sldId="395"/>
            <ac:picMk id="28" creationId="{E60D9157-C9F5-81EC-8E3D-6B8CD76705F2}"/>
          </ac:picMkLst>
        </pc:picChg>
        <pc:cxnChg chg="add mod">
          <ac:chgData name="Lu López" userId="7bf3ecdc36d80b63" providerId="LiveId" clId="{6910C6E3-E674-4A6A-BCB6-6F3CE0537465}" dt="2025-12-18T18:24:05.541" v="2149"/>
          <ac:cxnSpMkLst>
            <pc:docMk/>
            <pc:sldMk cId="2759984827" sldId="395"/>
            <ac:cxnSpMk id="6" creationId="{76A207D6-C584-1611-F2CD-CA26F2603284}"/>
          </ac:cxnSpMkLst>
        </pc:cxnChg>
        <pc:cxnChg chg="add del mod">
          <ac:chgData name="Lu López" userId="7bf3ecdc36d80b63" providerId="LiveId" clId="{6910C6E3-E674-4A6A-BCB6-6F3CE0537465}" dt="2025-12-18T18:24:05.056" v="2148" actId="478"/>
          <ac:cxnSpMkLst>
            <pc:docMk/>
            <pc:sldMk cId="2759984827" sldId="395"/>
            <ac:cxnSpMk id="10" creationId="{12CC496A-ACDE-C5CC-6F78-AD5210A9DCFB}"/>
          </ac:cxnSpMkLst>
        </pc:cxnChg>
      </pc:sldChg>
      <pc:sldChg chg="addSp delSp modSp mod">
        <pc:chgData name="Lu López" userId="7bf3ecdc36d80b63" providerId="LiveId" clId="{6910C6E3-E674-4A6A-BCB6-6F3CE0537465}" dt="2025-12-18T18:17:58.805" v="2106" actId="1076"/>
        <pc:sldMkLst>
          <pc:docMk/>
          <pc:sldMk cId="730037993" sldId="396"/>
        </pc:sldMkLst>
        <pc:spChg chg="mod">
          <ac:chgData name="Lu López" userId="7bf3ecdc36d80b63" providerId="LiveId" clId="{6910C6E3-E674-4A6A-BCB6-6F3CE0537465}" dt="2025-12-15T13:56:49.229" v="1415" actId="113"/>
          <ac:spMkLst>
            <pc:docMk/>
            <pc:sldMk cId="730037993" sldId="396"/>
            <ac:spMk id="2" creationId="{E0FF70A4-4489-5B1E-1C3F-252328EB3C26}"/>
          </ac:spMkLst>
        </pc:spChg>
        <pc:spChg chg="mod">
          <ac:chgData name="Lu López" userId="7bf3ecdc36d80b63" providerId="LiveId" clId="{6910C6E3-E674-4A6A-BCB6-6F3CE0537465}" dt="2025-12-04T14:50:26.229" v="816" actId="1076"/>
          <ac:spMkLst>
            <pc:docMk/>
            <pc:sldMk cId="730037993" sldId="396"/>
            <ac:spMk id="9" creationId="{FED74FA0-3B1F-3689-01D4-ABC54B539CCA}"/>
          </ac:spMkLst>
        </pc:spChg>
        <pc:spChg chg="mod">
          <ac:chgData name="Lu López" userId="7bf3ecdc36d80b63" providerId="LiveId" clId="{6910C6E3-E674-4A6A-BCB6-6F3CE0537465}" dt="2025-12-03T19:54:04.973" v="412" actId="1076"/>
          <ac:spMkLst>
            <pc:docMk/>
            <pc:sldMk cId="730037993" sldId="396"/>
            <ac:spMk id="16" creationId="{8920F61E-01A6-296B-6C75-5CE70BC9DE79}"/>
          </ac:spMkLst>
        </pc:spChg>
        <pc:picChg chg="add mod">
          <ac:chgData name="Lu López" userId="7bf3ecdc36d80b63" providerId="LiveId" clId="{6910C6E3-E674-4A6A-BCB6-6F3CE0537465}" dt="2025-12-15T13:48:49.764" v="1376" actId="1076"/>
          <ac:picMkLst>
            <pc:docMk/>
            <pc:sldMk cId="730037993" sldId="396"/>
            <ac:picMk id="3" creationId="{9B7272A9-FD89-6F50-B940-D17F7A4311E8}"/>
          </ac:picMkLst>
        </pc:picChg>
        <pc:picChg chg="add del mod">
          <ac:chgData name="Lu López" userId="7bf3ecdc36d80b63" providerId="LiveId" clId="{6910C6E3-E674-4A6A-BCB6-6F3CE0537465}" dt="2025-12-18T18:17:50.627" v="2102" actId="478"/>
          <ac:picMkLst>
            <pc:docMk/>
            <pc:sldMk cId="730037993" sldId="396"/>
            <ac:picMk id="5" creationId="{92B4C327-B628-5C73-9BBE-2D45A1279BBD}"/>
          </ac:picMkLst>
        </pc:picChg>
        <pc:picChg chg="add mod">
          <ac:chgData name="Lu López" userId="7bf3ecdc36d80b63" providerId="LiveId" clId="{6910C6E3-E674-4A6A-BCB6-6F3CE0537465}" dt="2025-12-03T19:54:04.973" v="412" actId="1076"/>
          <ac:picMkLst>
            <pc:docMk/>
            <pc:sldMk cId="730037993" sldId="396"/>
            <ac:picMk id="8" creationId="{D302BD11-C47F-2979-3079-FEFF69E8E17A}"/>
          </ac:picMkLst>
        </pc:picChg>
        <pc:picChg chg="add mod">
          <ac:chgData name="Lu López" userId="7bf3ecdc36d80b63" providerId="LiveId" clId="{6910C6E3-E674-4A6A-BCB6-6F3CE0537465}" dt="2025-12-03T19:54:04.973" v="412" actId="1076"/>
          <ac:picMkLst>
            <pc:docMk/>
            <pc:sldMk cId="730037993" sldId="396"/>
            <ac:picMk id="10" creationId="{E970BBF1-7442-875B-8A54-3B41EBF05FD6}"/>
          </ac:picMkLst>
        </pc:picChg>
        <pc:picChg chg="add mod">
          <ac:chgData name="Lu López" userId="7bf3ecdc36d80b63" providerId="LiveId" clId="{6910C6E3-E674-4A6A-BCB6-6F3CE0537465}" dt="2025-12-18T18:17:58.805" v="2106" actId="1076"/>
          <ac:picMkLst>
            <pc:docMk/>
            <pc:sldMk cId="730037993" sldId="396"/>
            <ac:picMk id="11" creationId="{074606E5-3B1B-B699-ADE1-41EABF88E01E}"/>
          </ac:picMkLst>
        </pc:picChg>
        <pc:picChg chg="add mod">
          <ac:chgData name="Lu López" userId="7bf3ecdc36d80b63" providerId="LiveId" clId="{6910C6E3-E674-4A6A-BCB6-6F3CE0537465}" dt="2025-12-03T19:54:17.240" v="413" actId="1076"/>
          <ac:picMkLst>
            <pc:docMk/>
            <pc:sldMk cId="730037993" sldId="396"/>
            <ac:picMk id="13" creationId="{0A3A2ADE-AFEA-77E3-4BAD-F89C063DC7CE}"/>
          </ac:picMkLst>
        </pc:picChg>
        <pc:picChg chg="add mod">
          <ac:chgData name="Lu López" userId="7bf3ecdc36d80b63" providerId="LiveId" clId="{6910C6E3-E674-4A6A-BCB6-6F3CE0537465}" dt="2025-12-03T19:54:17.240" v="413" actId="1076"/>
          <ac:picMkLst>
            <pc:docMk/>
            <pc:sldMk cId="730037993" sldId="396"/>
            <ac:picMk id="15" creationId="{9C57EE2D-2359-08C8-1442-B52D5697F85D}"/>
          </ac:picMkLst>
        </pc:picChg>
        <pc:picChg chg="add mod">
          <ac:chgData name="Lu López" userId="7bf3ecdc36d80b63" providerId="LiveId" clId="{6910C6E3-E674-4A6A-BCB6-6F3CE0537465}" dt="2025-12-04T15:11:27.894" v="892" actId="1076"/>
          <ac:picMkLst>
            <pc:docMk/>
            <pc:sldMk cId="730037993" sldId="396"/>
            <ac:picMk id="20" creationId="{71F791B1-2F10-F715-8638-69096BA7CDE0}"/>
          </ac:picMkLst>
        </pc:picChg>
        <pc:picChg chg="add mod">
          <ac:chgData name="Lu López" userId="7bf3ecdc36d80b63" providerId="LiveId" clId="{6910C6E3-E674-4A6A-BCB6-6F3CE0537465}" dt="2025-12-15T13:56:44.880" v="1414" actId="1076"/>
          <ac:picMkLst>
            <pc:docMk/>
            <pc:sldMk cId="730037993" sldId="396"/>
            <ac:picMk id="22" creationId="{A075940D-0ED4-4DA6-1EFE-4FAD36D7AF86}"/>
          </ac:picMkLst>
        </pc:picChg>
        <pc:cxnChg chg="add mod">
          <ac:chgData name="Lu López" userId="7bf3ecdc36d80b63" providerId="LiveId" clId="{6910C6E3-E674-4A6A-BCB6-6F3CE0537465}" dt="2025-12-04T14:47:08.362" v="814"/>
          <ac:cxnSpMkLst>
            <pc:docMk/>
            <pc:sldMk cId="730037993" sldId="396"/>
            <ac:cxnSpMk id="6" creationId="{27E5EC17-368F-9D7F-CD0D-66FF24FEB820}"/>
          </ac:cxnSpMkLst>
        </pc:cxnChg>
      </pc:sldChg>
      <pc:sldChg chg="addSp delSp modSp mod">
        <pc:chgData name="Lu López" userId="7bf3ecdc36d80b63" providerId="LiveId" clId="{6910C6E3-E674-4A6A-BCB6-6F3CE0537465}" dt="2025-12-18T18:19:28.536" v="2117"/>
        <pc:sldMkLst>
          <pc:docMk/>
          <pc:sldMk cId="36391844" sldId="397"/>
        </pc:sldMkLst>
        <pc:spChg chg="add mod">
          <ac:chgData name="Lu López" userId="7bf3ecdc36d80b63" providerId="LiveId" clId="{6910C6E3-E674-4A6A-BCB6-6F3CE0537465}" dt="2025-12-18T18:19:28.536" v="2117"/>
          <ac:spMkLst>
            <pc:docMk/>
            <pc:sldMk cId="36391844" sldId="397"/>
            <ac:spMk id="2" creationId="{34E2CF06-9D0B-85E8-28CB-BF973F901E59}"/>
          </ac:spMkLst>
        </pc:spChg>
        <pc:spChg chg="add del mod">
          <ac:chgData name="Lu López" userId="7bf3ecdc36d80b63" providerId="LiveId" clId="{6910C6E3-E674-4A6A-BCB6-6F3CE0537465}" dt="2025-12-18T18:19:28.021" v="2116" actId="478"/>
          <ac:spMkLst>
            <pc:docMk/>
            <pc:sldMk cId="36391844" sldId="397"/>
            <ac:spMk id="8" creationId="{CC4D2D68-B7F3-F70A-CE6A-F4078F37C83C}"/>
          </ac:spMkLst>
        </pc:spChg>
        <pc:spChg chg="mod">
          <ac:chgData name="Lu López" userId="7bf3ecdc36d80b63" providerId="LiveId" clId="{6910C6E3-E674-4A6A-BCB6-6F3CE0537465}" dt="2025-12-05T09:39:12.086" v="1279" actId="113"/>
          <ac:spMkLst>
            <pc:docMk/>
            <pc:sldMk cId="36391844" sldId="397"/>
            <ac:spMk id="16" creationId="{AF19756B-557A-DA09-83ED-9D6F73E3E196}"/>
          </ac:spMkLst>
        </pc:spChg>
        <pc:picChg chg="add mod">
          <ac:chgData name="Lu López" userId="7bf3ecdc36d80b63" providerId="LiveId" clId="{6910C6E3-E674-4A6A-BCB6-6F3CE0537465}" dt="2025-12-18T18:19:28.536" v="2117"/>
          <ac:picMkLst>
            <pc:docMk/>
            <pc:sldMk cId="36391844" sldId="397"/>
            <ac:picMk id="5" creationId="{FD8D304B-6993-730B-C8CE-188B95BF4215}"/>
          </ac:picMkLst>
        </pc:picChg>
        <pc:picChg chg="add mod">
          <ac:chgData name="Lu López" userId="7bf3ecdc36d80b63" providerId="LiveId" clId="{6910C6E3-E674-4A6A-BCB6-6F3CE0537465}" dt="2025-12-03T19:59:51.211" v="437" actId="1076"/>
          <ac:picMkLst>
            <pc:docMk/>
            <pc:sldMk cId="36391844" sldId="397"/>
            <ac:picMk id="6" creationId="{08DFA090-DA70-8901-E5A3-95C52460BDB3}"/>
          </ac:picMkLst>
        </pc:picChg>
        <pc:picChg chg="add mod">
          <ac:chgData name="Lu López" userId="7bf3ecdc36d80b63" providerId="LiveId" clId="{6910C6E3-E674-4A6A-BCB6-6F3CE0537465}" dt="2025-12-03T19:59:53.791" v="438" actId="1076"/>
          <ac:picMkLst>
            <pc:docMk/>
            <pc:sldMk cId="36391844" sldId="397"/>
            <ac:picMk id="7" creationId="{E3C8D660-36B5-2386-37C7-6134DA022384}"/>
          </ac:picMkLst>
        </pc:picChg>
        <pc:picChg chg="add del mod">
          <ac:chgData name="Lu López" userId="7bf3ecdc36d80b63" providerId="LiveId" clId="{6910C6E3-E674-4A6A-BCB6-6F3CE0537465}" dt="2025-12-18T18:19:28.021" v="2116" actId="478"/>
          <ac:picMkLst>
            <pc:docMk/>
            <pc:sldMk cId="36391844" sldId="397"/>
            <ac:picMk id="9" creationId="{AA23C862-CDEB-3BBA-DD60-2DEFAE9D479B}"/>
          </ac:picMkLst>
        </pc:picChg>
        <pc:cxnChg chg="add mod">
          <ac:chgData name="Lu López" userId="7bf3ecdc36d80b63" providerId="LiveId" clId="{6910C6E3-E674-4A6A-BCB6-6F3CE0537465}" dt="2025-12-18T18:19:28.536" v="2117"/>
          <ac:cxnSpMkLst>
            <pc:docMk/>
            <pc:sldMk cId="36391844" sldId="397"/>
            <ac:cxnSpMk id="3" creationId="{D76ED368-CE92-2B96-28CB-800A73ADF2D3}"/>
          </ac:cxnSpMkLst>
        </pc:cxnChg>
        <pc:cxnChg chg="add del mod">
          <ac:chgData name="Lu López" userId="7bf3ecdc36d80b63" providerId="LiveId" clId="{6910C6E3-E674-4A6A-BCB6-6F3CE0537465}" dt="2025-12-18T18:19:28.021" v="2116" actId="478"/>
          <ac:cxnSpMkLst>
            <pc:docMk/>
            <pc:sldMk cId="36391844" sldId="397"/>
            <ac:cxnSpMk id="10" creationId="{EC62F283-73BA-35C9-E856-77B03F85C8EF}"/>
          </ac:cxnSpMkLst>
        </pc:cxnChg>
      </pc:sldChg>
      <pc:sldChg chg="addSp delSp modSp mod">
        <pc:chgData name="Lu López" userId="7bf3ecdc36d80b63" providerId="LiveId" clId="{6910C6E3-E674-4A6A-BCB6-6F3CE0537465}" dt="2025-12-18T18:36:49.906" v="2294" actId="1076"/>
        <pc:sldMkLst>
          <pc:docMk/>
          <pc:sldMk cId="889241143" sldId="398"/>
        </pc:sldMkLst>
        <pc:spChg chg="mod">
          <ac:chgData name="Lu López" userId="7bf3ecdc36d80b63" providerId="LiveId" clId="{6910C6E3-E674-4A6A-BCB6-6F3CE0537465}" dt="2025-12-05T08:19:29.038" v="1205" actId="113"/>
          <ac:spMkLst>
            <pc:docMk/>
            <pc:sldMk cId="889241143" sldId="398"/>
            <ac:spMk id="2" creationId="{86A14F01-4914-0C9A-A0C5-121EEEB3828B}"/>
          </ac:spMkLst>
        </pc:spChg>
        <pc:spChg chg="add del mod">
          <ac:chgData name="Lu López" userId="7bf3ecdc36d80b63" providerId="LiveId" clId="{6910C6E3-E674-4A6A-BCB6-6F3CE0537465}" dt="2025-12-18T18:18:26.618" v="2112" actId="478"/>
          <ac:spMkLst>
            <pc:docMk/>
            <pc:sldMk cId="889241143" sldId="398"/>
            <ac:spMk id="5" creationId="{B982E1FD-A951-5745-FCB7-53BE3369B01D}"/>
          </ac:spMkLst>
        </pc:spChg>
        <pc:spChg chg="add mod">
          <ac:chgData name="Lu López" userId="7bf3ecdc36d80b63" providerId="LiveId" clId="{6910C6E3-E674-4A6A-BCB6-6F3CE0537465}" dt="2025-12-18T18:18:27.230" v="2113"/>
          <ac:spMkLst>
            <pc:docMk/>
            <pc:sldMk cId="889241143" sldId="398"/>
            <ac:spMk id="10" creationId="{2CA67AC5-737D-BDE4-4CDD-AE866656F81B}"/>
          </ac:spMkLst>
        </pc:spChg>
        <pc:spChg chg="mod">
          <ac:chgData name="Lu López" userId="7bf3ecdc36d80b63" providerId="LiveId" clId="{6910C6E3-E674-4A6A-BCB6-6F3CE0537465}" dt="2025-12-03T19:56:30.926" v="425" actId="20577"/>
          <ac:spMkLst>
            <pc:docMk/>
            <pc:sldMk cId="889241143" sldId="398"/>
            <ac:spMk id="16" creationId="{F3ED52A6-BD10-8F91-DDC0-B4BF7EE609FA}"/>
          </ac:spMkLst>
        </pc:spChg>
        <pc:spChg chg="mod">
          <ac:chgData name="Lu López" userId="7bf3ecdc36d80b63" providerId="LiveId" clId="{6910C6E3-E674-4A6A-BCB6-6F3CE0537465}" dt="2025-12-18T18:36:49.906" v="2294" actId="1076"/>
          <ac:spMkLst>
            <pc:docMk/>
            <pc:sldMk cId="889241143" sldId="398"/>
            <ac:spMk id="25" creationId="{0C20BC0E-A071-04EA-0FAF-6A359E331579}"/>
          </ac:spMkLst>
        </pc:spChg>
        <pc:picChg chg="add mod">
          <ac:chgData name="Lu López" userId="7bf3ecdc36d80b63" providerId="LiveId" clId="{6910C6E3-E674-4A6A-BCB6-6F3CE0537465}" dt="2025-12-04T15:15:17.625" v="917" actId="14100"/>
          <ac:picMkLst>
            <pc:docMk/>
            <pc:sldMk cId="889241143" sldId="398"/>
            <ac:picMk id="6" creationId="{0747CC80-C947-523C-08DD-1768726026A2}"/>
          </ac:picMkLst>
        </pc:picChg>
        <pc:picChg chg="add del mod">
          <ac:chgData name="Lu López" userId="7bf3ecdc36d80b63" providerId="LiveId" clId="{6910C6E3-E674-4A6A-BCB6-6F3CE0537465}" dt="2025-12-18T18:18:05.558" v="2107" actId="478"/>
          <ac:picMkLst>
            <pc:docMk/>
            <pc:sldMk cId="889241143" sldId="398"/>
            <ac:picMk id="7" creationId="{34D98B2D-DC39-649D-FFAE-B360C0FC3C5E}"/>
          </ac:picMkLst>
        </pc:picChg>
        <pc:picChg chg="add del mod">
          <ac:chgData name="Lu López" userId="7bf3ecdc36d80b63" providerId="LiveId" clId="{6910C6E3-E674-4A6A-BCB6-6F3CE0537465}" dt="2025-12-18T18:18:26.618" v="2112" actId="478"/>
          <ac:picMkLst>
            <pc:docMk/>
            <pc:sldMk cId="889241143" sldId="398"/>
            <ac:picMk id="9" creationId="{D56FFD97-E8CD-5169-A46D-F8E439E51788}"/>
          </ac:picMkLst>
        </pc:picChg>
        <pc:picChg chg="add mod">
          <ac:chgData name="Lu López" userId="7bf3ecdc36d80b63" providerId="LiveId" clId="{6910C6E3-E674-4A6A-BCB6-6F3CE0537465}" dt="2025-12-03T18:38:34.914" v="76" actId="1076"/>
          <ac:picMkLst>
            <pc:docMk/>
            <pc:sldMk cId="889241143" sldId="398"/>
            <ac:picMk id="12" creationId="{39DDEC6F-E2AA-7F6A-6653-07EFC4272E1E}"/>
          </ac:picMkLst>
        </pc:picChg>
        <pc:picChg chg="add mod">
          <ac:chgData name="Lu López" userId="7bf3ecdc36d80b63" providerId="LiveId" clId="{6910C6E3-E674-4A6A-BCB6-6F3CE0537465}" dt="2025-12-18T18:18:27.230" v="2113"/>
          <ac:picMkLst>
            <pc:docMk/>
            <pc:sldMk cId="889241143" sldId="398"/>
            <ac:picMk id="13" creationId="{D49335F9-5D74-41D5-EE4B-4522B859D9D1}"/>
          </ac:picMkLst>
        </pc:picChg>
        <pc:picChg chg="add mod">
          <ac:chgData name="Lu López" userId="7bf3ecdc36d80b63" providerId="LiveId" clId="{6910C6E3-E674-4A6A-BCB6-6F3CE0537465}" dt="2025-12-18T18:36:19.750" v="2288" actId="1076"/>
          <ac:picMkLst>
            <pc:docMk/>
            <pc:sldMk cId="889241143" sldId="398"/>
            <ac:picMk id="15" creationId="{51E73D5E-D7EE-3A0B-217B-1DF37BE4E670}"/>
          </ac:picMkLst>
        </pc:picChg>
        <pc:picChg chg="add mod">
          <ac:chgData name="Lu López" userId="7bf3ecdc36d80b63" providerId="LiveId" clId="{6910C6E3-E674-4A6A-BCB6-6F3CE0537465}" dt="2025-12-05T08:13:46.415" v="1202" actId="1076"/>
          <ac:picMkLst>
            <pc:docMk/>
            <pc:sldMk cId="889241143" sldId="398"/>
            <ac:picMk id="17" creationId="{4777101E-9B6D-DC36-CA46-6F88AB8A1DA9}"/>
          </ac:picMkLst>
        </pc:picChg>
        <pc:picChg chg="add mod">
          <ac:chgData name="Lu López" userId="7bf3ecdc36d80b63" providerId="LiveId" clId="{6910C6E3-E674-4A6A-BCB6-6F3CE0537465}" dt="2025-12-03T19:54:34.772" v="414" actId="1076"/>
          <ac:picMkLst>
            <pc:docMk/>
            <pc:sldMk cId="889241143" sldId="398"/>
            <ac:picMk id="19" creationId="{63E5B7D0-960C-161F-FE4F-7547D07C1B72}"/>
          </ac:picMkLst>
        </pc:picChg>
        <pc:picChg chg="add mod">
          <ac:chgData name="Lu López" userId="7bf3ecdc36d80b63" providerId="LiveId" clId="{6910C6E3-E674-4A6A-BCB6-6F3CE0537465}" dt="2025-12-18T18:35:55.964" v="2284" actId="14100"/>
          <ac:picMkLst>
            <pc:docMk/>
            <pc:sldMk cId="889241143" sldId="398"/>
            <ac:picMk id="20" creationId="{096DA560-5763-E356-1F29-77FCE574EDE3}"/>
          </ac:picMkLst>
        </pc:picChg>
        <pc:picChg chg="add del mod">
          <ac:chgData name="Lu López" userId="7bf3ecdc36d80b63" providerId="LiveId" clId="{6910C6E3-E674-4A6A-BCB6-6F3CE0537465}" dt="2025-12-18T18:36:39.401" v="2292" actId="478"/>
          <ac:picMkLst>
            <pc:docMk/>
            <pc:sldMk cId="889241143" sldId="398"/>
            <ac:picMk id="22" creationId="{C46420A1-A4DC-47A4-5B71-041F002E12F0}"/>
          </ac:picMkLst>
        </pc:picChg>
        <pc:picChg chg="add mod">
          <ac:chgData name="Lu López" userId="7bf3ecdc36d80b63" providerId="LiveId" clId="{6910C6E3-E674-4A6A-BCB6-6F3CE0537465}" dt="2025-12-18T18:36:24.958" v="2289" actId="14100"/>
          <ac:picMkLst>
            <pc:docMk/>
            <pc:sldMk cId="889241143" sldId="398"/>
            <ac:picMk id="23" creationId="{2208A337-201B-1F1C-30CC-33F0814C524A}"/>
          </ac:picMkLst>
        </pc:picChg>
        <pc:picChg chg="add del mod">
          <ac:chgData name="Lu López" userId="7bf3ecdc36d80b63" providerId="LiveId" clId="{6910C6E3-E674-4A6A-BCB6-6F3CE0537465}" dt="2025-12-18T18:30:58.914" v="2263" actId="478"/>
          <ac:picMkLst>
            <pc:docMk/>
            <pc:sldMk cId="889241143" sldId="398"/>
            <ac:picMk id="24" creationId="{2EA5CCC7-02D8-7184-4994-173EAE19E7A1}"/>
          </ac:picMkLst>
        </pc:picChg>
        <pc:picChg chg="add mod">
          <ac:chgData name="Lu López" userId="7bf3ecdc36d80b63" providerId="LiveId" clId="{6910C6E3-E674-4A6A-BCB6-6F3CE0537465}" dt="2025-12-18T18:36:35.378" v="2291" actId="1076"/>
          <ac:picMkLst>
            <pc:docMk/>
            <pc:sldMk cId="889241143" sldId="398"/>
            <ac:picMk id="27" creationId="{ABAFED5C-4CC1-045B-6D3A-03D944767D89}"/>
          </ac:picMkLst>
        </pc:picChg>
        <pc:picChg chg="add del mod">
          <ac:chgData name="Lu López" userId="7bf3ecdc36d80b63" providerId="LiveId" clId="{6910C6E3-E674-4A6A-BCB6-6F3CE0537465}" dt="2025-12-18T18:30:58.914" v="2263" actId="478"/>
          <ac:picMkLst>
            <pc:docMk/>
            <pc:sldMk cId="889241143" sldId="398"/>
            <ac:picMk id="28" creationId="{3A008A22-3BC4-509C-3701-13C361FCB593}"/>
          </ac:picMkLst>
        </pc:picChg>
        <pc:cxnChg chg="add del mod">
          <ac:chgData name="Lu López" userId="7bf3ecdc36d80b63" providerId="LiveId" clId="{6910C6E3-E674-4A6A-BCB6-6F3CE0537465}" dt="2025-12-18T18:18:26.618" v="2112" actId="478"/>
          <ac:cxnSpMkLst>
            <pc:docMk/>
            <pc:sldMk cId="889241143" sldId="398"/>
            <ac:cxnSpMk id="8" creationId="{5E00CEEF-1FD7-4071-6733-63C941D45E31}"/>
          </ac:cxnSpMkLst>
        </pc:cxnChg>
        <pc:cxnChg chg="add mod">
          <ac:chgData name="Lu López" userId="7bf3ecdc36d80b63" providerId="LiveId" clId="{6910C6E3-E674-4A6A-BCB6-6F3CE0537465}" dt="2025-12-18T18:18:27.230" v="2113"/>
          <ac:cxnSpMkLst>
            <pc:docMk/>
            <pc:sldMk cId="889241143" sldId="398"/>
            <ac:cxnSpMk id="11" creationId="{E7D67D4B-5DA0-8CC7-FA29-68165420AD33}"/>
          </ac:cxnSpMkLst>
        </pc:cxnChg>
        <pc:cxnChg chg="add del">
          <ac:chgData name="Lu López" userId="7bf3ecdc36d80b63" providerId="LiveId" clId="{6910C6E3-E674-4A6A-BCB6-6F3CE0537465}" dt="2025-12-18T18:36:44.673" v="2293" actId="478"/>
          <ac:cxnSpMkLst>
            <pc:docMk/>
            <pc:sldMk cId="889241143" sldId="398"/>
            <ac:cxnSpMk id="30" creationId="{EDD71944-CC26-B7F6-7834-E02CD2345B26}"/>
          </ac:cxnSpMkLst>
        </pc:cxnChg>
        <pc:cxnChg chg="add del mod">
          <ac:chgData name="Lu López" userId="7bf3ecdc36d80b63" providerId="LiveId" clId="{6910C6E3-E674-4A6A-BCB6-6F3CE0537465}" dt="2025-12-18T18:36:44.673" v="2293" actId="478"/>
          <ac:cxnSpMkLst>
            <pc:docMk/>
            <pc:sldMk cId="889241143" sldId="398"/>
            <ac:cxnSpMk id="31" creationId="{431EA304-869B-CFF9-27D9-0023123974B9}"/>
          </ac:cxnSpMkLst>
        </pc:cxnChg>
      </pc:sldChg>
      <pc:sldChg chg="addSp delSp modSp mod">
        <pc:chgData name="Lu López" userId="7bf3ecdc36d80b63" providerId="LiveId" clId="{6910C6E3-E674-4A6A-BCB6-6F3CE0537465}" dt="2025-12-18T18:19:17.648" v="2115"/>
        <pc:sldMkLst>
          <pc:docMk/>
          <pc:sldMk cId="2980120998" sldId="399"/>
        </pc:sldMkLst>
        <pc:spChg chg="mod">
          <ac:chgData name="Lu López" userId="7bf3ecdc36d80b63" providerId="LiveId" clId="{6910C6E3-E674-4A6A-BCB6-6F3CE0537465}" dt="2025-12-05T08:25:41.582" v="1220" actId="1076"/>
          <ac:spMkLst>
            <pc:docMk/>
            <pc:sldMk cId="2980120998" sldId="399"/>
            <ac:spMk id="2" creationId="{09DBA427-BD76-C25B-21B3-49A08E6A9FF6}"/>
          </ac:spMkLst>
        </pc:spChg>
        <pc:spChg chg="add mod">
          <ac:chgData name="Lu López" userId="7bf3ecdc36d80b63" providerId="LiveId" clId="{6910C6E3-E674-4A6A-BCB6-6F3CE0537465}" dt="2025-12-18T18:19:17.648" v="2115"/>
          <ac:spMkLst>
            <pc:docMk/>
            <pc:sldMk cId="2980120998" sldId="399"/>
            <ac:spMk id="3" creationId="{41A09E29-6369-D2EA-F606-E19E0D315A5F}"/>
          </ac:spMkLst>
        </pc:spChg>
        <pc:spChg chg="add del mod">
          <ac:chgData name="Lu López" userId="7bf3ecdc36d80b63" providerId="LiveId" clId="{6910C6E3-E674-4A6A-BCB6-6F3CE0537465}" dt="2025-12-18T18:19:16.976" v="2114" actId="478"/>
          <ac:spMkLst>
            <pc:docMk/>
            <pc:sldMk cId="2980120998" sldId="399"/>
            <ac:spMk id="6" creationId="{E64C5A56-3F7D-358F-AEB7-96A3DBF3D7B7}"/>
          </ac:spMkLst>
        </pc:spChg>
        <pc:spChg chg="mod">
          <ac:chgData name="Lu López" userId="7bf3ecdc36d80b63" providerId="LiveId" clId="{6910C6E3-E674-4A6A-BCB6-6F3CE0537465}" dt="2025-12-05T08:25:41.582" v="1220" actId="1076"/>
          <ac:spMkLst>
            <pc:docMk/>
            <pc:sldMk cId="2980120998" sldId="399"/>
            <ac:spMk id="16" creationId="{D114E018-5754-B595-FD03-A975F888298D}"/>
          </ac:spMkLst>
        </pc:spChg>
        <pc:picChg chg="add del mod">
          <ac:chgData name="Lu López" userId="7bf3ecdc36d80b63" providerId="LiveId" clId="{6910C6E3-E674-4A6A-BCB6-6F3CE0537465}" dt="2025-12-18T18:19:16.976" v="2114" actId="478"/>
          <ac:picMkLst>
            <pc:docMk/>
            <pc:sldMk cId="2980120998" sldId="399"/>
            <ac:picMk id="7" creationId="{675313DE-2991-6006-3F69-DE28E6BA141D}"/>
          </ac:picMkLst>
        </pc:picChg>
        <pc:picChg chg="add mod">
          <ac:chgData name="Lu López" userId="7bf3ecdc36d80b63" providerId="LiveId" clId="{6910C6E3-E674-4A6A-BCB6-6F3CE0537465}" dt="2025-12-05T08:25:41.582" v="1220" actId="1076"/>
          <ac:picMkLst>
            <pc:docMk/>
            <pc:sldMk cId="2980120998" sldId="399"/>
            <ac:picMk id="8" creationId="{CBE12298-9B64-10E0-30C3-4CCE983DAC02}"/>
          </ac:picMkLst>
        </pc:picChg>
        <pc:picChg chg="add mod">
          <ac:chgData name="Lu López" userId="7bf3ecdc36d80b63" providerId="LiveId" clId="{6910C6E3-E674-4A6A-BCB6-6F3CE0537465}" dt="2025-12-18T18:19:17.648" v="2115"/>
          <ac:picMkLst>
            <pc:docMk/>
            <pc:sldMk cId="2980120998" sldId="399"/>
            <ac:picMk id="9" creationId="{FD0818E5-1643-7521-F97B-2E32C279A862}"/>
          </ac:picMkLst>
        </pc:picChg>
        <pc:picChg chg="add mod">
          <ac:chgData name="Lu López" userId="7bf3ecdc36d80b63" providerId="LiveId" clId="{6910C6E3-E674-4A6A-BCB6-6F3CE0537465}" dt="2025-12-05T08:25:41.582" v="1220" actId="1076"/>
          <ac:picMkLst>
            <pc:docMk/>
            <pc:sldMk cId="2980120998" sldId="399"/>
            <ac:picMk id="11" creationId="{87426A62-3817-F491-48CA-6F5C76E158D8}"/>
          </ac:picMkLst>
        </pc:picChg>
        <pc:picChg chg="add mod">
          <ac:chgData name="Lu López" userId="7bf3ecdc36d80b63" providerId="LiveId" clId="{6910C6E3-E674-4A6A-BCB6-6F3CE0537465}" dt="2025-12-05T08:25:41.582" v="1220" actId="1076"/>
          <ac:picMkLst>
            <pc:docMk/>
            <pc:sldMk cId="2980120998" sldId="399"/>
            <ac:picMk id="13" creationId="{07BB942B-48F9-783A-38AC-7776E990E3D6}"/>
          </ac:picMkLst>
        </pc:picChg>
        <pc:cxnChg chg="add mod">
          <ac:chgData name="Lu López" userId="7bf3ecdc36d80b63" providerId="LiveId" clId="{6910C6E3-E674-4A6A-BCB6-6F3CE0537465}" dt="2025-12-18T18:19:17.648" v="2115"/>
          <ac:cxnSpMkLst>
            <pc:docMk/>
            <pc:sldMk cId="2980120998" sldId="399"/>
            <ac:cxnSpMk id="5" creationId="{2C0868E9-57B3-DFD9-3D8A-AFFFB9CC576E}"/>
          </ac:cxnSpMkLst>
        </pc:cxnChg>
        <pc:cxnChg chg="add del mod">
          <ac:chgData name="Lu López" userId="7bf3ecdc36d80b63" providerId="LiveId" clId="{6910C6E3-E674-4A6A-BCB6-6F3CE0537465}" dt="2025-12-18T18:19:16.976" v="2114" actId="478"/>
          <ac:cxnSpMkLst>
            <pc:docMk/>
            <pc:sldMk cId="2980120998" sldId="399"/>
            <ac:cxnSpMk id="10" creationId="{C2FD2B80-88BD-5095-002E-6A9E24838DB4}"/>
          </ac:cxnSpMkLst>
        </pc:cxnChg>
      </pc:sldChg>
      <pc:sldChg chg="addSp delSp modSp mod">
        <pc:chgData name="Lu López" userId="7bf3ecdc36d80b63" providerId="LiveId" clId="{6910C6E3-E674-4A6A-BCB6-6F3CE0537465}" dt="2025-12-05T10:57:25.530" v="1333" actId="1076"/>
        <pc:sldMkLst>
          <pc:docMk/>
          <pc:sldMk cId="2091937798" sldId="400"/>
        </pc:sldMkLst>
        <pc:spChg chg="mod">
          <ac:chgData name="Lu López" userId="7bf3ecdc36d80b63" providerId="LiveId" clId="{6910C6E3-E674-4A6A-BCB6-6F3CE0537465}" dt="2025-12-05T10:57:25.530" v="1333" actId="1076"/>
          <ac:spMkLst>
            <pc:docMk/>
            <pc:sldMk cId="2091937798" sldId="400"/>
            <ac:spMk id="2" creationId="{F9581294-A55C-5B1C-F1A4-6C5F2D98669A}"/>
          </ac:spMkLst>
        </pc:spChg>
        <pc:spChg chg="add mod">
          <ac:chgData name="Lu López" userId="7bf3ecdc36d80b63" providerId="LiveId" clId="{6910C6E3-E674-4A6A-BCB6-6F3CE0537465}" dt="2025-12-04T14:51:54.365" v="831"/>
          <ac:spMkLst>
            <pc:docMk/>
            <pc:sldMk cId="2091937798" sldId="400"/>
            <ac:spMk id="6" creationId="{CDCE14DF-3ED0-C1C8-EA85-5F823AE65EDC}"/>
          </ac:spMkLst>
        </pc:spChg>
        <pc:spChg chg="mod">
          <ac:chgData name="Lu López" userId="7bf3ecdc36d80b63" providerId="LiveId" clId="{6910C6E3-E674-4A6A-BCB6-6F3CE0537465}" dt="2025-12-05T10:57:25.530" v="1333" actId="1076"/>
          <ac:spMkLst>
            <pc:docMk/>
            <pc:sldMk cId="2091937798" sldId="400"/>
            <ac:spMk id="25" creationId="{B2107630-01AE-5C88-9058-A02BEDB571DE}"/>
          </ac:spMkLst>
        </pc:spChg>
        <pc:picChg chg="add mod">
          <ac:chgData name="Lu López" userId="7bf3ecdc36d80b63" providerId="LiveId" clId="{6910C6E3-E674-4A6A-BCB6-6F3CE0537465}" dt="2025-12-04T14:51:54.365" v="831"/>
          <ac:picMkLst>
            <pc:docMk/>
            <pc:sldMk cId="2091937798" sldId="400"/>
            <ac:picMk id="7" creationId="{2ED4AEBF-D9F3-B019-4366-CD4AABA7DC60}"/>
          </ac:picMkLst>
        </pc:picChg>
        <pc:picChg chg="add mod">
          <ac:chgData name="Lu López" userId="7bf3ecdc36d80b63" providerId="LiveId" clId="{6910C6E3-E674-4A6A-BCB6-6F3CE0537465}" dt="2025-12-05T10:57:25.530" v="1333" actId="1076"/>
          <ac:picMkLst>
            <pc:docMk/>
            <pc:sldMk cId="2091937798" sldId="400"/>
            <ac:picMk id="8" creationId="{30A5746F-6043-3D3D-3EFA-D80528CB0EEF}"/>
          </ac:picMkLst>
        </pc:picChg>
        <pc:picChg chg="add mod">
          <ac:chgData name="Lu López" userId="7bf3ecdc36d80b63" providerId="LiveId" clId="{6910C6E3-E674-4A6A-BCB6-6F3CE0537465}" dt="2025-12-05T10:57:25.530" v="1333" actId="1076"/>
          <ac:picMkLst>
            <pc:docMk/>
            <pc:sldMk cId="2091937798" sldId="400"/>
            <ac:picMk id="14" creationId="{0C57F5A2-F9A4-0E92-79A6-F717A32FC495}"/>
          </ac:picMkLst>
        </pc:picChg>
        <pc:picChg chg="add mod">
          <ac:chgData name="Lu López" userId="7bf3ecdc36d80b63" providerId="LiveId" clId="{6910C6E3-E674-4A6A-BCB6-6F3CE0537465}" dt="2025-12-05T10:57:25.530" v="1333" actId="1076"/>
          <ac:picMkLst>
            <pc:docMk/>
            <pc:sldMk cId="2091937798" sldId="400"/>
            <ac:picMk id="16" creationId="{367B0CD2-7B7F-6749-9E7D-742A998D88C0}"/>
          </ac:picMkLst>
        </pc:picChg>
        <pc:picChg chg="add mod">
          <ac:chgData name="Lu López" userId="7bf3ecdc36d80b63" providerId="LiveId" clId="{6910C6E3-E674-4A6A-BCB6-6F3CE0537465}" dt="2025-12-05T10:57:25.530" v="1333" actId="1076"/>
          <ac:picMkLst>
            <pc:docMk/>
            <pc:sldMk cId="2091937798" sldId="400"/>
            <ac:picMk id="22" creationId="{AC6F2F54-C41C-69B5-6B26-D0A54D5769DE}"/>
          </ac:picMkLst>
        </pc:picChg>
        <pc:picChg chg="add mod">
          <ac:chgData name="Lu López" userId="7bf3ecdc36d80b63" providerId="LiveId" clId="{6910C6E3-E674-4A6A-BCB6-6F3CE0537465}" dt="2025-12-05T10:57:25.530" v="1333" actId="1076"/>
          <ac:picMkLst>
            <pc:docMk/>
            <pc:sldMk cId="2091937798" sldId="400"/>
            <ac:picMk id="24" creationId="{876948EA-EE8E-8564-C1DF-9D9C3B045221}"/>
          </ac:picMkLst>
        </pc:picChg>
        <pc:cxnChg chg="add mod">
          <ac:chgData name="Lu López" userId="7bf3ecdc36d80b63" providerId="LiveId" clId="{6910C6E3-E674-4A6A-BCB6-6F3CE0537465}" dt="2025-12-04T14:51:54.365" v="831"/>
          <ac:cxnSpMkLst>
            <pc:docMk/>
            <pc:sldMk cId="2091937798" sldId="400"/>
            <ac:cxnSpMk id="10" creationId="{4027A6E8-7F34-6A7A-CDC8-FF2EED40D641}"/>
          </ac:cxnSpMkLst>
        </pc:cxnChg>
      </pc:sldChg>
      <pc:sldChg chg="addSp delSp modSp mod">
        <pc:chgData name="Lu López" userId="7bf3ecdc36d80b63" providerId="LiveId" clId="{6910C6E3-E674-4A6A-BCB6-6F3CE0537465}" dt="2025-12-05T08:22:13.077" v="1210" actId="478"/>
        <pc:sldMkLst>
          <pc:docMk/>
          <pc:sldMk cId="3769646486" sldId="403"/>
        </pc:sldMkLst>
        <pc:spChg chg="mod">
          <ac:chgData name="Lu López" userId="7bf3ecdc36d80b63" providerId="LiveId" clId="{6910C6E3-E674-4A6A-BCB6-6F3CE0537465}" dt="2025-12-04T14:51:35.030" v="829" actId="207"/>
          <ac:spMkLst>
            <pc:docMk/>
            <pc:sldMk cId="3769646486" sldId="403"/>
            <ac:spMk id="9" creationId="{B42D61DE-BC75-161D-E5FC-D21D40E9E942}"/>
          </ac:spMkLst>
        </pc:spChg>
        <pc:spChg chg="mod">
          <ac:chgData name="Lu López" userId="7bf3ecdc36d80b63" providerId="LiveId" clId="{6910C6E3-E674-4A6A-BCB6-6F3CE0537465}" dt="2025-12-03T20:03:04.431" v="454" actId="1076"/>
          <ac:spMkLst>
            <pc:docMk/>
            <pc:sldMk cId="3769646486" sldId="403"/>
            <ac:spMk id="16" creationId="{AC40CE14-52EF-5187-C9BD-F20EC566627E}"/>
          </ac:spMkLst>
        </pc:spChg>
        <pc:picChg chg="mod">
          <ac:chgData name="Lu López" userId="7bf3ecdc36d80b63" providerId="LiveId" clId="{6910C6E3-E674-4A6A-BCB6-6F3CE0537465}" dt="2025-12-03T20:03:07.120" v="455" actId="1076"/>
          <ac:picMkLst>
            <pc:docMk/>
            <pc:sldMk cId="3769646486" sldId="403"/>
            <ac:picMk id="5" creationId="{3385E42D-93DA-7BEC-FE8A-DCFC6164D68E}"/>
          </ac:picMkLst>
        </pc:picChg>
        <pc:picChg chg="add mod">
          <ac:chgData name="Lu López" userId="7bf3ecdc36d80b63" providerId="LiveId" clId="{6910C6E3-E674-4A6A-BCB6-6F3CE0537465}" dt="2025-12-04T15:17:41.028" v="936" actId="1076"/>
          <ac:picMkLst>
            <pc:docMk/>
            <pc:sldMk cId="3769646486" sldId="403"/>
            <ac:picMk id="6" creationId="{33F1FDB7-49DF-183C-1A49-67CDB5FD096F}"/>
          </ac:picMkLst>
        </pc:picChg>
        <pc:picChg chg="add mod">
          <ac:chgData name="Lu López" userId="7bf3ecdc36d80b63" providerId="LiveId" clId="{6910C6E3-E674-4A6A-BCB6-6F3CE0537465}" dt="2025-12-04T15:18:00.348" v="937" actId="14100"/>
          <ac:picMkLst>
            <pc:docMk/>
            <pc:sldMk cId="3769646486" sldId="403"/>
            <ac:picMk id="10" creationId="{F09EBAEE-F850-617F-544F-D3A88B32D394}"/>
          </ac:picMkLst>
        </pc:picChg>
        <pc:cxnChg chg="add mod">
          <ac:chgData name="Lu López" userId="7bf3ecdc36d80b63" providerId="LiveId" clId="{6910C6E3-E674-4A6A-BCB6-6F3CE0537465}" dt="2025-12-04T14:51:31.560" v="828"/>
          <ac:cxnSpMkLst>
            <pc:docMk/>
            <pc:sldMk cId="3769646486" sldId="403"/>
            <ac:cxnSpMk id="2" creationId="{BE2EBFD3-17DE-0988-50E7-30AA79156F8D}"/>
          </ac:cxnSpMkLst>
        </pc:cxnChg>
      </pc:sldChg>
      <pc:sldChg chg="addSp delSp modSp mod">
        <pc:chgData name="Lu López" userId="7bf3ecdc36d80b63" providerId="LiveId" clId="{6910C6E3-E674-4A6A-BCB6-6F3CE0537465}" dt="2025-12-05T08:23:13.260" v="1213" actId="478"/>
        <pc:sldMkLst>
          <pc:docMk/>
          <pc:sldMk cId="781470609" sldId="404"/>
        </pc:sldMkLst>
        <pc:spChg chg="mod">
          <ac:chgData name="Lu López" userId="7bf3ecdc36d80b63" providerId="LiveId" clId="{6910C6E3-E674-4A6A-BCB6-6F3CE0537465}" dt="2025-12-04T14:52:14.284" v="835" actId="207"/>
          <ac:spMkLst>
            <pc:docMk/>
            <pc:sldMk cId="781470609" sldId="404"/>
            <ac:spMk id="9" creationId="{993A1FE5-4EEF-C38C-3493-751AF385CC7B}"/>
          </ac:spMkLst>
        </pc:spChg>
        <pc:spChg chg="mod">
          <ac:chgData name="Lu López" userId="7bf3ecdc36d80b63" providerId="LiveId" clId="{6910C6E3-E674-4A6A-BCB6-6F3CE0537465}" dt="2025-12-03T20:09:40.588" v="492" actId="1076"/>
          <ac:spMkLst>
            <pc:docMk/>
            <pc:sldMk cId="781470609" sldId="404"/>
            <ac:spMk id="16" creationId="{9CE14B4F-0FC7-89DE-DEDD-28C84A42E5B3}"/>
          </ac:spMkLst>
        </pc:spChg>
        <pc:picChg chg="add mod">
          <ac:chgData name="Lu López" userId="7bf3ecdc36d80b63" providerId="LiveId" clId="{6910C6E3-E674-4A6A-BCB6-6F3CE0537465}" dt="2025-12-05T08:23:04.468" v="1211" actId="1076"/>
          <ac:picMkLst>
            <pc:docMk/>
            <pc:sldMk cId="781470609" sldId="404"/>
            <ac:picMk id="7" creationId="{440BF283-3E28-63A4-02BC-56B9D7D9C2BD}"/>
          </ac:picMkLst>
        </pc:picChg>
        <pc:picChg chg="add mod">
          <ac:chgData name="Lu López" userId="7bf3ecdc36d80b63" providerId="LiveId" clId="{6910C6E3-E674-4A6A-BCB6-6F3CE0537465}" dt="2025-12-03T19:45:12.579" v="373" actId="1076"/>
          <ac:picMkLst>
            <pc:docMk/>
            <pc:sldMk cId="781470609" sldId="404"/>
            <ac:picMk id="10" creationId="{A36646AF-4386-8907-4F89-BDC9828ABE73}"/>
          </ac:picMkLst>
        </pc:picChg>
        <pc:picChg chg="add mod">
          <ac:chgData name="Lu López" userId="7bf3ecdc36d80b63" providerId="LiveId" clId="{6910C6E3-E674-4A6A-BCB6-6F3CE0537465}" dt="2025-12-05T08:23:08.880" v="1212" actId="1076"/>
          <ac:picMkLst>
            <pc:docMk/>
            <pc:sldMk cId="781470609" sldId="404"/>
            <ac:picMk id="12" creationId="{B23A4312-9E1F-568C-CE2E-34C4D89AAA0B}"/>
          </ac:picMkLst>
        </pc:picChg>
        <pc:cxnChg chg="add mod">
          <ac:chgData name="Lu López" userId="7bf3ecdc36d80b63" providerId="LiveId" clId="{6910C6E3-E674-4A6A-BCB6-6F3CE0537465}" dt="2025-12-04T14:52:09.579" v="834"/>
          <ac:cxnSpMkLst>
            <pc:docMk/>
            <pc:sldMk cId="781470609" sldId="404"/>
            <ac:cxnSpMk id="2" creationId="{29D4DD09-C1AC-8FA6-454A-2FE08613988A}"/>
          </ac:cxnSpMkLst>
        </pc:cxnChg>
      </pc:sldChg>
      <pc:sldChg chg="addSp delSp modSp mod">
        <pc:chgData name="Lu López" userId="7bf3ecdc36d80b63" providerId="LiveId" clId="{6910C6E3-E674-4A6A-BCB6-6F3CE0537465}" dt="2025-12-05T08:24:19.680" v="1216" actId="478"/>
        <pc:sldMkLst>
          <pc:docMk/>
          <pc:sldMk cId="1088413377" sldId="405"/>
        </pc:sldMkLst>
        <pc:spChg chg="mod">
          <ac:chgData name="Lu López" userId="7bf3ecdc36d80b63" providerId="LiveId" clId="{6910C6E3-E674-4A6A-BCB6-6F3CE0537465}" dt="2025-12-05T08:23:35.703" v="1214" actId="1076"/>
          <ac:spMkLst>
            <pc:docMk/>
            <pc:sldMk cId="1088413377" sldId="405"/>
            <ac:spMk id="2" creationId="{6EC2CA8F-0DE4-0AAC-4142-FD87A87BABB3}"/>
          </ac:spMkLst>
        </pc:spChg>
        <pc:spChg chg="add mod">
          <ac:chgData name="Lu López" userId="7bf3ecdc36d80b63" providerId="LiveId" clId="{6910C6E3-E674-4A6A-BCB6-6F3CE0537465}" dt="2025-12-04T14:52:24.203" v="837"/>
          <ac:spMkLst>
            <pc:docMk/>
            <pc:sldMk cId="1088413377" sldId="405"/>
            <ac:spMk id="6" creationId="{6CB59F86-D380-26B8-A917-C125E07ECEDC}"/>
          </ac:spMkLst>
        </pc:spChg>
        <pc:spChg chg="mod">
          <ac:chgData name="Lu López" userId="7bf3ecdc36d80b63" providerId="LiveId" clId="{6910C6E3-E674-4A6A-BCB6-6F3CE0537465}" dt="2025-12-05T08:23:35.703" v="1214" actId="1076"/>
          <ac:spMkLst>
            <pc:docMk/>
            <pc:sldMk cId="1088413377" sldId="405"/>
            <ac:spMk id="25" creationId="{8851B5C1-50EA-00C0-F44F-411CA9D1EC44}"/>
          </ac:spMkLst>
        </pc:spChg>
        <pc:picChg chg="add mod">
          <ac:chgData name="Lu López" userId="7bf3ecdc36d80b63" providerId="LiveId" clId="{6910C6E3-E674-4A6A-BCB6-6F3CE0537465}" dt="2025-12-05T08:23:35.703" v="1214" actId="1076"/>
          <ac:picMkLst>
            <pc:docMk/>
            <pc:sldMk cId="1088413377" sldId="405"/>
            <ac:picMk id="5" creationId="{5B8B5F8E-3A75-E888-8E86-1CA82FD0D016}"/>
          </ac:picMkLst>
        </pc:picChg>
        <pc:picChg chg="add mod">
          <ac:chgData name="Lu López" userId="7bf3ecdc36d80b63" providerId="LiveId" clId="{6910C6E3-E674-4A6A-BCB6-6F3CE0537465}" dt="2025-12-04T14:52:24.203" v="837"/>
          <ac:picMkLst>
            <pc:docMk/>
            <pc:sldMk cId="1088413377" sldId="405"/>
            <ac:picMk id="7" creationId="{072D6753-7EE0-94A2-3F1F-2882F25C8C36}"/>
          </ac:picMkLst>
        </pc:picChg>
        <pc:picChg chg="add mod">
          <ac:chgData name="Lu López" userId="7bf3ecdc36d80b63" providerId="LiveId" clId="{6910C6E3-E674-4A6A-BCB6-6F3CE0537465}" dt="2025-12-05T08:23:35.703" v="1214" actId="1076"/>
          <ac:picMkLst>
            <pc:docMk/>
            <pc:sldMk cId="1088413377" sldId="405"/>
            <ac:picMk id="12" creationId="{21AD2CF7-1013-56DB-F4F8-B71292D4D563}"/>
          </ac:picMkLst>
        </pc:picChg>
        <pc:picChg chg="add mod">
          <ac:chgData name="Lu López" userId="7bf3ecdc36d80b63" providerId="LiveId" clId="{6910C6E3-E674-4A6A-BCB6-6F3CE0537465}" dt="2025-12-05T08:23:35.703" v="1214" actId="1076"/>
          <ac:picMkLst>
            <pc:docMk/>
            <pc:sldMk cId="1088413377" sldId="405"/>
            <ac:picMk id="16" creationId="{E7172091-6C4D-98EC-C91E-4BF19AC647D9}"/>
          </ac:picMkLst>
        </pc:picChg>
        <pc:picChg chg="add mod">
          <ac:chgData name="Lu López" userId="7bf3ecdc36d80b63" providerId="LiveId" clId="{6910C6E3-E674-4A6A-BCB6-6F3CE0537465}" dt="2025-12-05T08:23:35.703" v="1214" actId="1076"/>
          <ac:picMkLst>
            <pc:docMk/>
            <pc:sldMk cId="1088413377" sldId="405"/>
            <ac:picMk id="18" creationId="{4E331293-3F30-1268-BB25-036DA8823AAF}"/>
          </ac:picMkLst>
        </pc:picChg>
        <pc:picChg chg="add mod">
          <ac:chgData name="Lu López" userId="7bf3ecdc36d80b63" providerId="LiveId" clId="{6910C6E3-E674-4A6A-BCB6-6F3CE0537465}" dt="2025-12-05T08:23:35.703" v="1214" actId="1076"/>
          <ac:picMkLst>
            <pc:docMk/>
            <pc:sldMk cId="1088413377" sldId="405"/>
            <ac:picMk id="20" creationId="{7C46A38B-42AD-5AC7-8622-236C5F3918A7}"/>
          </ac:picMkLst>
        </pc:picChg>
        <pc:picChg chg="add mod">
          <ac:chgData name="Lu López" userId="7bf3ecdc36d80b63" providerId="LiveId" clId="{6910C6E3-E674-4A6A-BCB6-6F3CE0537465}" dt="2025-12-05T08:23:35.703" v="1214" actId="1076"/>
          <ac:picMkLst>
            <pc:docMk/>
            <pc:sldMk cId="1088413377" sldId="405"/>
            <ac:picMk id="22" creationId="{C8B686F2-FB29-AA0F-3C59-A709DA7C7149}"/>
          </ac:picMkLst>
        </pc:picChg>
        <pc:picChg chg="add mod">
          <ac:chgData name="Lu López" userId="7bf3ecdc36d80b63" providerId="LiveId" clId="{6910C6E3-E674-4A6A-BCB6-6F3CE0537465}" dt="2025-12-05T08:23:35.703" v="1214" actId="1076"/>
          <ac:picMkLst>
            <pc:docMk/>
            <pc:sldMk cId="1088413377" sldId="405"/>
            <ac:picMk id="24" creationId="{7DD717BF-8DBC-6612-0B5F-0A5BE73FECBF}"/>
          </ac:picMkLst>
        </pc:picChg>
        <pc:cxnChg chg="add mod">
          <ac:chgData name="Lu López" userId="7bf3ecdc36d80b63" providerId="LiveId" clId="{6910C6E3-E674-4A6A-BCB6-6F3CE0537465}" dt="2025-12-04T14:52:24.203" v="837"/>
          <ac:cxnSpMkLst>
            <pc:docMk/>
            <pc:sldMk cId="1088413377" sldId="405"/>
            <ac:cxnSpMk id="10" creationId="{F154191D-BFBF-6D25-49E6-CD5A85CD4FE4}"/>
          </ac:cxnSpMkLst>
        </pc:cxnChg>
      </pc:sldChg>
      <pc:sldChg chg="addSp delSp modSp mod">
        <pc:chgData name="Lu López" userId="7bf3ecdc36d80b63" providerId="LiveId" clId="{6910C6E3-E674-4A6A-BCB6-6F3CE0537465}" dt="2025-12-05T08:24:39.073" v="1218" actId="1076"/>
        <pc:sldMkLst>
          <pc:docMk/>
          <pc:sldMk cId="2115184267" sldId="406"/>
        </pc:sldMkLst>
        <pc:spChg chg="mod">
          <ac:chgData name="Lu López" userId="7bf3ecdc36d80b63" providerId="LiveId" clId="{6910C6E3-E674-4A6A-BCB6-6F3CE0537465}" dt="2025-12-04T14:52:46.931" v="841" actId="207"/>
          <ac:spMkLst>
            <pc:docMk/>
            <pc:sldMk cId="2115184267" sldId="406"/>
            <ac:spMk id="9" creationId="{0B4804DE-7C66-491B-5CF5-0184B2490813}"/>
          </ac:spMkLst>
        </pc:spChg>
        <pc:spChg chg="mod">
          <ac:chgData name="Lu López" userId="7bf3ecdc36d80b63" providerId="LiveId" clId="{6910C6E3-E674-4A6A-BCB6-6F3CE0537465}" dt="2025-12-03T20:35:27.958" v="501" actId="1076"/>
          <ac:spMkLst>
            <pc:docMk/>
            <pc:sldMk cId="2115184267" sldId="406"/>
            <ac:spMk id="16" creationId="{9F683D6B-80E6-B7B2-B38F-3AF0F4FB5389}"/>
          </ac:spMkLst>
        </pc:spChg>
        <pc:picChg chg="add mod">
          <ac:chgData name="Lu López" userId="7bf3ecdc36d80b63" providerId="LiveId" clId="{6910C6E3-E674-4A6A-BCB6-6F3CE0537465}" dt="2025-12-05T08:24:39.073" v="1218" actId="1076"/>
          <ac:picMkLst>
            <pc:docMk/>
            <pc:sldMk cId="2115184267" sldId="406"/>
            <ac:picMk id="5" creationId="{723B9911-6767-7725-ECAD-D6D932C38858}"/>
          </ac:picMkLst>
        </pc:picChg>
        <pc:picChg chg="add mod">
          <ac:chgData name="Lu López" userId="7bf3ecdc36d80b63" providerId="LiveId" clId="{6910C6E3-E674-4A6A-BCB6-6F3CE0537465}" dt="2025-12-05T08:24:39.073" v="1218" actId="1076"/>
          <ac:picMkLst>
            <pc:docMk/>
            <pc:sldMk cId="2115184267" sldId="406"/>
            <ac:picMk id="6" creationId="{6B01D7D7-2A13-B320-372E-70C86E813372}"/>
          </ac:picMkLst>
        </pc:picChg>
        <pc:cxnChg chg="add mod">
          <ac:chgData name="Lu López" userId="7bf3ecdc36d80b63" providerId="LiveId" clId="{6910C6E3-E674-4A6A-BCB6-6F3CE0537465}" dt="2025-12-04T14:52:37.607" v="839"/>
          <ac:cxnSpMkLst>
            <pc:docMk/>
            <pc:sldMk cId="2115184267" sldId="406"/>
            <ac:cxnSpMk id="2" creationId="{265066BD-762B-5636-7889-31CA22378B62}"/>
          </ac:cxnSpMkLst>
        </pc:cxnChg>
      </pc:sldChg>
      <pc:sldChg chg="addSp delSp modSp mod">
        <pc:chgData name="Lu López" userId="7bf3ecdc36d80b63" providerId="LiveId" clId="{6910C6E3-E674-4A6A-BCB6-6F3CE0537465}" dt="2025-12-15T15:18:50.602" v="1808" actId="478"/>
        <pc:sldMkLst>
          <pc:docMk/>
          <pc:sldMk cId="3676161425" sldId="407"/>
        </pc:sldMkLst>
        <pc:spChg chg="mod">
          <ac:chgData name="Lu López" userId="7bf3ecdc36d80b63" providerId="LiveId" clId="{6910C6E3-E674-4A6A-BCB6-6F3CE0537465}" dt="2025-12-03T20:41:15.835" v="540" actId="1076"/>
          <ac:spMkLst>
            <pc:docMk/>
            <pc:sldMk cId="3676161425" sldId="407"/>
            <ac:spMk id="2" creationId="{713A75FA-1DFD-CAD8-0718-3134939D7B03}"/>
          </ac:spMkLst>
        </pc:spChg>
        <pc:spChg chg="add mod">
          <ac:chgData name="Lu López" userId="7bf3ecdc36d80b63" providerId="LiveId" clId="{6910C6E3-E674-4A6A-BCB6-6F3CE0537465}" dt="2025-12-04T14:53:04.721" v="843"/>
          <ac:spMkLst>
            <pc:docMk/>
            <pc:sldMk cId="3676161425" sldId="407"/>
            <ac:spMk id="5" creationId="{2C199193-972F-48DA-52E7-5587DED66C29}"/>
          </ac:spMkLst>
        </pc:spChg>
        <pc:spChg chg="mod">
          <ac:chgData name="Lu López" userId="7bf3ecdc36d80b63" providerId="LiveId" clId="{6910C6E3-E674-4A6A-BCB6-6F3CE0537465}" dt="2025-12-15T14:17:16.138" v="1557" actId="20577"/>
          <ac:spMkLst>
            <pc:docMk/>
            <pc:sldMk cId="3676161425" sldId="407"/>
            <ac:spMk id="25" creationId="{8B5CCD9E-C7E5-231C-8DA9-20AC24910A8B}"/>
          </ac:spMkLst>
        </pc:spChg>
        <pc:picChg chg="add mod">
          <ac:chgData name="Lu López" userId="7bf3ecdc36d80b63" providerId="LiveId" clId="{6910C6E3-E674-4A6A-BCB6-6F3CE0537465}" dt="2025-12-03T20:41:15.835" v="540" actId="1076"/>
          <ac:picMkLst>
            <pc:docMk/>
            <pc:sldMk cId="3676161425" sldId="407"/>
            <ac:picMk id="6" creationId="{D8E1CB05-4A04-97A0-65FE-F6DA62E383A3}"/>
          </ac:picMkLst>
        </pc:picChg>
        <pc:picChg chg="add mod">
          <ac:chgData name="Lu López" userId="7bf3ecdc36d80b63" providerId="LiveId" clId="{6910C6E3-E674-4A6A-BCB6-6F3CE0537465}" dt="2025-12-04T14:53:04.721" v="843"/>
          <ac:picMkLst>
            <pc:docMk/>
            <pc:sldMk cId="3676161425" sldId="407"/>
            <ac:picMk id="7" creationId="{AAD2BBCC-CD87-4738-B274-BB32F158B8D4}"/>
          </ac:picMkLst>
        </pc:picChg>
        <pc:picChg chg="add mod">
          <ac:chgData name="Lu López" userId="7bf3ecdc36d80b63" providerId="LiveId" clId="{6910C6E3-E674-4A6A-BCB6-6F3CE0537465}" dt="2025-12-03T20:41:15.835" v="540" actId="1076"/>
          <ac:picMkLst>
            <pc:docMk/>
            <pc:sldMk cId="3676161425" sldId="407"/>
            <ac:picMk id="9" creationId="{E5249B59-44DC-0CCB-DA46-3CC26C1067DB}"/>
          </ac:picMkLst>
        </pc:picChg>
        <pc:picChg chg="add mod">
          <ac:chgData name="Lu López" userId="7bf3ecdc36d80b63" providerId="LiveId" clId="{6910C6E3-E674-4A6A-BCB6-6F3CE0537465}" dt="2025-12-15T14:16:49.236" v="1522" actId="1076"/>
          <ac:picMkLst>
            <pc:docMk/>
            <pc:sldMk cId="3676161425" sldId="407"/>
            <ac:picMk id="10" creationId="{5A6676B3-B4CD-A754-2009-12422D65B679}"/>
          </ac:picMkLst>
        </pc:picChg>
        <pc:picChg chg="add mod">
          <ac:chgData name="Lu López" userId="7bf3ecdc36d80b63" providerId="LiveId" clId="{6910C6E3-E674-4A6A-BCB6-6F3CE0537465}" dt="2025-12-15T14:16:33.984" v="1519" actId="14100"/>
          <ac:picMkLst>
            <pc:docMk/>
            <pc:sldMk cId="3676161425" sldId="407"/>
            <ac:picMk id="17" creationId="{D538B2F2-9014-0CAE-B8A9-27DE027854D8}"/>
          </ac:picMkLst>
        </pc:picChg>
        <pc:picChg chg="add mod">
          <ac:chgData name="Lu López" userId="7bf3ecdc36d80b63" providerId="LiveId" clId="{6910C6E3-E674-4A6A-BCB6-6F3CE0537465}" dt="2025-12-05T08:32:31.192" v="1228" actId="1076"/>
          <ac:picMkLst>
            <pc:docMk/>
            <pc:sldMk cId="3676161425" sldId="407"/>
            <ac:picMk id="21" creationId="{FA89014D-364B-9814-411E-DC115F0BDD35}"/>
          </ac:picMkLst>
        </pc:picChg>
        <pc:picChg chg="add mod">
          <ac:chgData name="Lu López" userId="7bf3ecdc36d80b63" providerId="LiveId" clId="{6910C6E3-E674-4A6A-BCB6-6F3CE0537465}" dt="2025-12-15T14:16:40.272" v="1520" actId="14100"/>
          <ac:picMkLst>
            <pc:docMk/>
            <pc:sldMk cId="3676161425" sldId="407"/>
            <ac:picMk id="23" creationId="{F7EBC374-DE1F-E49B-9E77-FF6AEADCFB39}"/>
          </ac:picMkLst>
        </pc:picChg>
        <pc:cxnChg chg="add mod">
          <ac:chgData name="Lu López" userId="7bf3ecdc36d80b63" providerId="LiveId" clId="{6910C6E3-E674-4A6A-BCB6-6F3CE0537465}" dt="2025-12-04T14:53:04.721" v="843"/>
          <ac:cxnSpMkLst>
            <pc:docMk/>
            <pc:sldMk cId="3676161425" sldId="407"/>
            <ac:cxnSpMk id="8" creationId="{EEF96BBB-39D4-92BC-3DA8-AF52F2CFAE9D}"/>
          </ac:cxnSpMkLst>
        </pc:cxnChg>
      </pc:sldChg>
      <pc:sldChg chg="addSp delSp modSp mod">
        <pc:chgData name="Lu López" userId="7bf3ecdc36d80b63" providerId="LiveId" clId="{6910C6E3-E674-4A6A-BCB6-6F3CE0537465}" dt="2025-12-05T08:25:11.938" v="1219" actId="478"/>
        <pc:sldMkLst>
          <pc:docMk/>
          <pc:sldMk cId="1833330812" sldId="408"/>
        </pc:sldMkLst>
        <pc:spChg chg="mod">
          <ac:chgData name="Lu López" userId="7bf3ecdc36d80b63" providerId="LiveId" clId="{6910C6E3-E674-4A6A-BCB6-6F3CE0537465}" dt="2025-12-04T15:05:12.924" v="871" actId="1076"/>
          <ac:spMkLst>
            <pc:docMk/>
            <pc:sldMk cId="1833330812" sldId="408"/>
            <ac:spMk id="9" creationId="{9C89FBDD-980C-2E0B-9380-CD05FC69764A}"/>
          </ac:spMkLst>
        </pc:spChg>
        <pc:spChg chg="mod">
          <ac:chgData name="Lu López" userId="7bf3ecdc36d80b63" providerId="LiveId" clId="{6910C6E3-E674-4A6A-BCB6-6F3CE0537465}" dt="2025-12-03T20:39:31.937" v="522" actId="20577"/>
          <ac:spMkLst>
            <pc:docMk/>
            <pc:sldMk cId="1833330812" sldId="408"/>
            <ac:spMk id="16" creationId="{C0770FCF-B3C7-EA86-D021-4C66F8694D2F}"/>
          </ac:spMkLst>
        </pc:spChg>
        <pc:picChg chg="add mod">
          <ac:chgData name="Lu López" userId="7bf3ecdc36d80b63" providerId="LiveId" clId="{6910C6E3-E674-4A6A-BCB6-6F3CE0537465}" dt="2025-12-04T15:22:02.983" v="968" actId="14100"/>
          <ac:picMkLst>
            <pc:docMk/>
            <pc:sldMk cId="1833330812" sldId="408"/>
            <ac:picMk id="2" creationId="{99D6B219-3D1A-2058-8093-F5EEB02C11D5}"/>
          </ac:picMkLst>
        </pc:picChg>
        <pc:picChg chg="add mod">
          <ac:chgData name="Lu López" userId="7bf3ecdc36d80b63" providerId="LiveId" clId="{6910C6E3-E674-4A6A-BCB6-6F3CE0537465}" dt="2025-12-04T15:22:06.990" v="969" actId="1076"/>
          <ac:picMkLst>
            <pc:docMk/>
            <pc:sldMk cId="1833330812" sldId="408"/>
            <ac:picMk id="8" creationId="{E08AC2DB-8750-B169-2F97-7B1DF90ADDB1}"/>
          </ac:picMkLst>
        </pc:picChg>
        <pc:cxnChg chg="add mod">
          <ac:chgData name="Lu López" userId="7bf3ecdc36d80b63" providerId="LiveId" clId="{6910C6E3-E674-4A6A-BCB6-6F3CE0537465}" dt="2025-12-04T14:53:18.770" v="845"/>
          <ac:cxnSpMkLst>
            <pc:docMk/>
            <pc:sldMk cId="1833330812" sldId="408"/>
            <ac:cxnSpMk id="7" creationId="{F6A8D0C3-A1F7-9DAE-77BE-470EA2A1B2AC}"/>
          </ac:cxnSpMkLst>
        </pc:cxnChg>
      </pc:sldChg>
      <pc:sldChg chg="addSp delSp modSp mod">
        <pc:chgData name="Lu López" userId="7bf3ecdc36d80b63" providerId="LiveId" clId="{6910C6E3-E674-4A6A-BCB6-6F3CE0537465}" dt="2025-12-15T13:57:06.985" v="1417" actId="20577"/>
        <pc:sldMkLst>
          <pc:docMk/>
          <pc:sldMk cId="3842709882" sldId="409"/>
        </pc:sldMkLst>
        <pc:spChg chg="add mod">
          <ac:chgData name="Lu López" userId="7bf3ecdc36d80b63" providerId="LiveId" clId="{6910C6E3-E674-4A6A-BCB6-6F3CE0537465}" dt="2025-12-04T15:14:19.351" v="908"/>
          <ac:spMkLst>
            <pc:docMk/>
            <pc:sldMk cId="3842709882" sldId="409"/>
            <ac:spMk id="10" creationId="{FCAA1584-5430-1A9C-1B1E-0DAB9807C9FC}"/>
          </ac:spMkLst>
        </pc:spChg>
        <pc:spChg chg="mod">
          <ac:chgData name="Lu López" userId="7bf3ecdc36d80b63" providerId="LiveId" clId="{6910C6E3-E674-4A6A-BCB6-6F3CE0537465}" dt="2025-12-15T13:57:06.985" v="1417" actId="20577"/>
          <ac:spMkLst>
            <pc:docMk/>
            <pc:sldMk cId="3842709882" sldId="409"/>
            <ac:spMk id="11" creationId="{47499855-F143-4B43-64A1-CABE49E8E8BF}"/>
          </ac:spMkLst>
        </pc:spChg>
        <pc:spChg chg="mod">
          <ac:chgData name="Lu López" userId="7bf3ecdc36d80b63" providerId="LiveId" clId="{6910C6E3-E674-4A6A-BCB6-6F3CE0537465}" dt="2025-12-15T13:57:02.740" v="1416" actId="113"/>
          <ac:spMkLst>
            <pc:docMk/>
            <pc:sldMk cId="3842709882" sldId="409"/>
            <ac:spMk id="12" creationId="{AA8F0F41-8207-12BF-261E-915789B56046}"/>
          </ac:spMkLst>
        </pc:spChg>
        <pc:spChg chg="mod">
          <ac:chgData name="Lu López" userId="7bf3ecdc36d80b63" providerId="LiveId" clId="{6910C6E3-E674-4A6A-BCB6-6F3CE0537465}" dt="2025-12-04T15:24:03.667" v="989" actId="1076"/>
          <ac:spMkLst>
            <pc:docMk/>
            <pc:sldMk cId="3842709882" sldId="409"/>
            <ac:spMk id="13" creationId="{2C3D8DA8-CB30-CEF4-C77D-F2211ECF70BD}"/>
          </ac:spMkLst>
        </pc:spChg>
        <pc:picChg chg="add mod">
          <ac:chgData name="Lu López" userId="7bf3ecdc36d80b63" providerId="LiveId" clId="{6910C6E3-E674-4A6A-BCB6-6F3CE0537465}" dt="2025-12-04T15:22:47.830" v="975" actId="1076"/>
          <ac:picMkLst>
            <pc:docMk/>
            <pc:sldMk cId="3842709882" sldId="409"/>
            <ac:picMk id="8" creationId="{C5B1BB7C-82BE-E87B-2EF9-A4F6A298A1C4}"/>
          </ac:picMkLst>
        </pc:picChg>
        <pc:picChg chg="add mod">
          <ac:chgData name="Lu López" userId="7bf3ecdc36d80b63" providerId="LiveId" clId="{6910C6E3-E674-4A6A-BCB6-6F3CE0537465}" dt="2025-12-04T15:14:19.351" v="908"/>
          <ac:picMkLst>
            <pc:docMk/>
            <pc:sldMk cId="3842709882" sldId="409"/>
            <ac:picMk id="14" creationId="{0E684D97-CB91-FAA3-7EBD-6BA3A28E0392}"/>
          </ac:picMkLst>
        </pc:picChg>
        <pc:picChg chg="add mod">
          <ac:chgData name="Lu López" userId="7bf3ecdc36d80b63" providerId="LiveId" clId="{6910C6E3-E674-4A6A-BCB6-6F3CE0537465}" dt="2025-12-03T20:43:28.536" v="556" actId="1076"/>
          <ac:picMkLst>
            <pc:docMk/>
            <pc:sldMk cId="3842709882" sldId="409"/>
            <ac:picMk id="16" creationId="{C229C6C9-9A2B-26D0-FA5B-D5C5EF5F4749}"/>
          </ac:picMkLst>
        </pc:picChg>
        <pc:picChg chg="add mod">
          <ac:chgData name="Lu López" userId="7bf3ecdc36d80b63" providerId="LiveId" clId="{6910C6E3-E674-4A6A-BCB6-6F3CE0537465}" dt="2025-12-04T15:22:35.204" v="973" actId="14100"/>
          <ac:picMkLst>
            <pc:docMk/>
            <pc:sldMk cId="3842709882" sldId="409"/>
            <ac:picMk id="23" creationId="{AEFA214B-8B13-3C0E-365F-131BF0867F59}"/>
          </ac:picMkLst>
        </pc:picChg>
        <pc:picChg chg="add mod">
          <ac:chgData name="Lu López" userId="7bf3ecdc36d80b63" providerId="LiveId" clId="{6910C6E3-E674-4A6A-BCB6-6F3CE0537465}" dt="2025-12-05T08:32:47.951" v="1230" actId="1076"/>
          <ac:picMkLst>
            <pc:docMk/>
            <pc:sldMk cId="3842709882" sldId="409"/>
            <ac:picMk id="25" creationId="{2F9A6724-18B4-A11A-1379-049AD53124AA}"/>
          </ac:picMkLst>
        </pc:picChg>
        <pc:picChg chg="add mod">
          <ac:chgData name="Lu López" userId="7bf3ecdc36d80b63" providerId="LiveId" clId="{6910C6E3-E674-4A6A-BCB6-6F3CE0537465}" dt="2025-12-05T09:38:41.246" v="1276" actId="1076"/>
          <ac:picMkLst>
            <pc:docMk/>
            <pc:sldMk cId="3842709882" sldId="409"/>
            <ac:picMk id="26" creationId="{5509FA0B-DD14-02C6-5A4E-EEFD31B475D9}"/>
          </ac:picMkLst>
        </pc:picChg>
        <pc:picChg chg="add mod">
          <ac:chgData name="Lu López" userId="7bf3ecdc36d80b63" providerId="LiveId" clId="{6910C6E3-E674-4A6A-BCB6-6F3CE0537465}" dt="2025-12-05T08:32:54.672" v="1231" actId="1076"/>
          <ac:picMkLst>
            <pc:docMk/>
            <pc:sldMk cId="3842709882" sldId="409"/>
            <ac:picMk id="27" creationId="{7A4B1E41-E2C4-244A-CE5E-B92AE989EE2F}"/>
          </ac:picMkLst>
        </pc:picChg>
        <pc:picChg chg="add mod">
          <ac:chgData name="Lu López" userId="7bf3ecdc36d80b63" providerId="LiveId" clId="{6910C6E3-E674-4A6A-BCB6-6F3CE0537465}" dt="2025-12-15T13:56:00.700" v="1405" actId="1076"/>
          <ac:picMkLst>
            <pc:docMk/>
            <pc:sldMk cId="3842709882" sldId="409"/>
            <ac:picMk id="31" creationId="{127003CE-8441-BC57-3DAA-792998BB9AB1}"/>
          </ac:picMkLst>
        </pc:picChg>
        <pc:picChg chg="add mod">
          <ac:chgData name="Lu López" userId="7bf3ecdc36d80b63" providerId="LiveId" clId="{6910C6E3-E674-4A6A-BCB6-6F3CE0537465}" dt="2025-12-05T09:37:18.551" v="1269" actId="14100"/>
          <ac:picMkLst>
            <pc:docMk/>
            <pc:sldMk cId="3842709882" sldId="409"/>
            <ac:picMk id="33" creationId="{3D2780B0-56E8-F6D4-A731-4B26E51D59CD}"/>
          </ac:picMkLst>
        </pc:picChg>
        <pc:picChg chg="add mod">
          <ac:chgData name="Lu López" userId="7bf3ecdc36d80b63" providerId="LiveId" clId="{6910C6E3-E674-4A6A-BCB6-6F3CE0537465}" dt="2025-12-05T09:38:47.781" v="1277" actId="1076"/>
          <ac:picMkLst>
            <pc:docMk/>
            <pc:sldMk cId="3842709882" sldId="409"/>
            <ac:picMk id="35" creationId="{CFCCA80A-8947-FDA0-178D-DD60ABC6BBC3}"/>
          </ac:picMkLst>
        </pc:picChg>
        <pc:cxnChg chg="add mod">
          <ac:chgData name="Lu López" userId="7bf3ecdc36d80b63" providerId="LiveId" clId="{6910C6E3-E674-4A6A-BCB6-6F3CE0537465}" dt="2025-12-04T15:14:19.351" v="908"/>
          <ac:cxnSpMkLst>
            <pc:docMk/>
            <pc:sldMk cId="3842709882" sldId="409"/>
            <ac:cxnSpMk id="15" creationId="{F7B03D0F-C9CF-C979-DD81-8DF20A4E5E15}"/>
          </ac:cxnSpMkLst>
        </pc:cxnChg>
      </pc:sldChg>
      <pc:sldChg chg="addSp delSp modSp mod">
        <pc:chgData name="Lu López" userId="7bf3ecdc36d80b63" providerId="LiveId" clId="{6910C6E3-E674-4A6A-BCB6-6F3CE0537465}" dt="2025-12-18T18:28:50.005" v="2168" actId="1076"/>
        <pc:sldMkLst>
          <pc:docMk/>
          <pc:sldMk cId="643370245" sldId="410"/>
        </pc:sldMkLst>
        <pc:spChg chg="mod">
          <ac:chgData name="Lu López" userId="7bf3ecdc36d80b63" providerId="LiveId" clId="{6910C6E3-E674-4A6A-BCB6-6F3CE0537465}" dt="2025-12-04T14:54:30.312" v="855" actId="207"/>
          <ac:spMkLst>
            <pc:docMk/>
            <pc:sldMk cId="643370245" sldId="410"/>
            <ac:spMk id="9" creationId="{B809ACE7-6FF9-3CA1-4E5F-E5D7498578A2}"/>
          </ac:spMkLst>
        </pc:spChg>
        <pc:spChg chg="mod">
          <ac:chgData name="Lu López" userId="7bf3ecdc36d80b63" providerId="LiveId" clId="{6910C6E3-E674-4A6A-BCB6-6F3CE0537465}" dt="2025-12-15T14:22:05.585" v="1565" actId="20577"/>
          <ac:spMkLst>
            <pc:docMk/>
            <pc:sldMk cId="643370245" sldId="410"/>
            <ac:spMk id="16" creationId="{C7B956D3-B6AC-2EE6-5965-9D1012289C4A}"/>
          </ac:spMkLst>
        </pc:spChg>
        <pc:picChg chg="add mod">
          <ac:chgData name="Lu López" userId="7bf3ecdc36d80b63" providerId="LiveId" clId="{6910C6E3-E674-4A6A-BCB6-6F3CE0537465}" dt="2025-12-18T18:28:50.005" v="2168" actId="1076"/>
          <ac:picMkLst>
            <pc:docMk/>
            <pc:sldMk cId="643370245" sldId="410"/>
            <ac:picMk id="3" creationId="{6B45D410-9C2C-1D32-0FAA-8AFD4F6BB320}"/>
          </ac:picMkLst>
        </pc:picChg>
        <pc:picChg chg="add mod">
          <ac:chgData name="Lu López" userId="7bf3ecdc36d80b63" providerId="LiveId" clId="{6910C6E3-E674-4A6A-BCB6-6F3CE0537465}" dt="2025-12-05T09:06:49.759" v="1243" actId="1076"/>
          <ac:picMkLst>
            <pc:docMk/>
            <pc:sldMk cId="643370245" sldId="410"/>
            <ac:picMk id="5" creationId="{4A50BD87-6429-26C1-1BC6-B0F95A9DF075}"/>
          </ac:picMkLst>
        </pc:picChg>
        <pc:picChg chg="add del mod">
          <ac:chgData name="Lu López" userId="7bf3ecdc36d80b63" providerId="LiveId" clId="{6910C6E3-E674-4A6A-BCB6-6F3CE0537465}" dt="2025-12-18T18:28:46.453" v="2166" actId="478"/>
          <ac:picMkLst>
            <pc:docMk/>
            <pc:sldMk cId="643370245" sldId="410"/>
            <ac:picMk id="8" creationId="{764ADCFC-BCAC-820D-9A77-714056A4B09E}"/>
          </ac:picMkLst>
        </pc:picChg>
        <pc:picChg chg="add mod">
          <ac:chgData name="Lu López" userId="7bf3ecdc36d80b63" providerId="LiveId" clId="{6910C6E3-E674-4A6A-BCB6-6F3CE0537465}" dt="2025-12-05T09:06:45.375" v="1242" actId="1076"/>
          <ac:picMkLst>
            <pc:docMk/>
            <pc:sldMk cId="643370245" sldId="410"/>
            <ac:picMk id="13" creationId="{E6E5903A-AAC7-0049-803E-532546F460FC}"/>
          </ac:picMkLst>
        </pc:picChg>
        <pc:cxnChg chg="add mod">
          <ac:chgData name="Lu López" userId="7bf3ecdc36d80b63" providerId="LiveId" clId="{6910C6E3-E674-4A6A-BCB6-6F3CE0537465}" dt="2025-12-04T14:54:21.757" v="853"/>
          <ac:cxnSpMkLst>
            <pc:docMk/>
            <pc:sldMk cId="643370245" sldId="410"/>
            <ac:cxnSpMk id="2" creationId="{4695A6BF-A4C1-6A20-F73D-F9DA93932944}"/>
          </ac:cxnSpMkLst>
        </pc:cxnChg>
      </pc:sldChg>
      <pc:sldChg chg="addSp delSp modSp mod">
        <pc:chgData name="Lu López" userId="7bf3ecdc36d80b63" providerId="LiveId" clId="{6910C6E3-E674-4A6A-BCB6-6F3CE0537465}" dt="2025-12-18T18:19:40.623" v="2120"/>
        <pc:sldMkLst>
          <pc:docMk/>
          <pc:sldMk cId="2907534636" sldId="411"/>
        </pc:sldMkLst>
        <pc:spChg chg="add del mod">
          <ac:chgData name="Lu López" userId="7bf3ecdc36d80b63" providerId="LiveId" clId="{6910C6E3-E674-4A6A-BCB6-6F3CE0537465}" dt="2025-12-18T18:19:38.648" v="2118" actId="478"/>
          <ac:spMkLst>
            <pc:docMk/>
            <pc:sldMk cId="2907534636" sldId="411"/>
            <ac:spMk id="2" creationId="{9E1FD0C9-F124-5A26-E681-64C68492C283}"/>
          </ac:spMkLst>
        </pc:spChg>
        <pc:spChg chg="add mod">
          <ac:chgData name="Lu López" userId="7bf3ecdc36d80b63" providerId="LiveId" clId="{6910C6E3-E674-4A6A-BCB6-6F3CE0537465}" dt="2025-12-18T18:19:40.623" v="2120"/>
          <ac:spMkLst>
            <pc:docMk/>
            <pc:sldMk cId="2907534636" sldId="411"/>
            <ac:spMk id="3" creationId="{798E0140-C6A1-B421-1274-CA4354F44591}"/>
          </ac:spMkLst>
        </pc:spChg>
        <pc:spChg chg="mod">
          <ac:chgData name="Lu López" userId="7bf3ecdc36d80b63" providerId="LiveId" clId="{6910C6E3-E674-4A6A-BCB6-6F3CE0537465}" dt="2025-12-03T20:00:39.040" v="448" actId="1076"/>
          <ac:spMkLst>
            <pc:docMk/>
            <pc:sldMk cId="2907534636" sldId="411"/>
            <ac:spMk id="16" creationId="{C25233BC-BCA4-6E16-B2EB-4FE4C9A42D82}"/>
          </ac:spMkLst>
        </pc:spChg>
        <pc:picChg chg="add mod">
          <ac:chgData name="Lu López" userId="7bf3ecdc36d80b63" providerId="LiveId" clId="{6910C6E3-E674-4A6A-BCB6-6F3CE0537465}" dt="2025-12-03T20:00:31.910" v="446" actId="1076"/>
          <ac:picMkLst>
            <pc:docMk/>
            <pc:sldMk cId="2907534636" sldId="411"/>
            <ac:picMk id="6" creationId="{0C680868-27D7-05C6-6508-3B5B0426F94F}"/>
          </ac:picMkLst>
        </pc:picChg>
        <pc:picChg chg="add del mod">
          <ac:chgData name="Lu López" userId="7bf3ecdc36d80b63" providerId="LiveId" clId="{6910C6E3-E674-4A6A-BCB6-6F3CE0537465}" dt="2025-12-18T18:19:38.648" v="2118" actId="478"/>
          <ac:picMkLst>
            <pc:docMk/>
            <pc:sldMk cId="2907534636" sldId="411"/>
            <ac:picMk id="7" creationId="{BD6EA305-A3D1-CF4E-54FC-704B2BA9702C}"/>
          </ac:picMkLst>
        </pc:picChg>
        <pc:picChg chg="add mod">
          <ac:chgData name="Lu López" userId="7bf3ecdc36d80b63" providerId="LiveId" clId="{6910C6E3-E674-4A6A-BCB6-6F3CE0537465}" dt="2025-12-03T20:00:31.910" v="446" actId="1076"/>
          <ac:picMkLst>
            <pc:docMk/>
            <pc:sldMk cId="2907534636" sldId="411"/>
            <ac:picMk id="8" creationId="{A215008C-9513-4C02-D0CB-5A0EBA71C7A5}"/>
          </ac:picMkLst>
        </pc:picChg>
        <pc:picChg chg="add mod">
          <ac:chgData name="Lu López" userId="7bf3ecdc36d80b63" providerId="LiveId" clId="{6910C6E3-E674-4A6A-BCB6-6F3CE0537465}" dt="2025-12-18T18:19:40.623" v="2120"/>
          <ac:picMkLst>
            <pc:docMk/>
            <pc:sldMk cId="2907534636" sldId="411"/>
            <ac:picMk id="10" creationId="{48061132-C309-AD9C-A294-B139235CBA4D}"/>
          </ac:picMkLst>
        </pc:picChg>
        <pc:picChg chg="add mod">
          <ac:chgData name="Lu López" userId="7bf3ecdc36d80b63" providerId="LiveId" clId="{6910C6E3-E674-4A6A-BCB6-6F3CE0537465}" dt="2025-12-03T20:00:31.910" v="446" actId="1076"/>
          <ac:picMkLst>
            <pc:docMk/>
            <pc:sldMk cId="2907534636" sldId="411"/>
            <ac:picMk id="12" creationId="{1C1ABDA5-C40C-2CCF-590C-ED37D3368FDD}"/>
          </ac:picMkLst>
        </pc:picChg>
        <pc:picChg chg="add mod">
          <ac:chgData name="Lu López" userId="7bf3ecdc36d80b63" providerId="LiveId" clId="{6910C6E3-E674-4A6A-BCB6-6F3CE0537465}" dt="2025-12-03T20:00:31.910" v="446" actId="1076"/>
          <ac:picMkLst>
            <pc:docMk/>
            <pc:sldMk cId="2907534636" sldId="411"/>
            <ac:picMk id="18" creationId="{E9E08BA4-C40B-93D6-A94E-D768573FDD99}"/>
          </ac:picMkLst>
        </pc:picChg>
        <pc:cxnChg chg="add mod">
          <ac:chgData name="Lu López" userId="7bf3ecdc36d80b63" providerId="LiveId" clId="{6910C6E3-E674-4A6A-BCB6-6F3CE0537465}" dt="2025-12-18T18:19:40.623" v="2120"/>
          <ac:cxnSpMkLst>
            <pc:docMk/>
            <pc:sldMk cId="2907534636" sldId="411"/>
            <ac:cxnSpMk id="5" creationId="{3FF7210C-724D-E226-2BB5-FB86C9CA2A07}"/>
          </ac:cxnSpMkLst>
        </pc:cxnChg>
        <pc:cxnChg chg="add del mod">
          <ac:chgData name="Lu López" userId="7bf3ecdc36d80b63" providerId="LiveId" clId="{6910C6E3-E674-4A6A-BCB6-6F3CE0537465}" dt="2025-12-18T18:19:39.966" v="2119" actId="478"/>
          <ac:cxnSpMkLst>
            <pc:docMk/>
            <pc:sldMk cId="2907534636" sldId="411"/>
            <ac:cxnSpMk id="9" creationId="{3CC62092-FC61-80A5-2D5D-8C60432220E4}"/>
          </ac:cxnSpMkLst>
        </pc:cxnChg>
      </pc:sldChg>
      <pc:sldChg chg="addSp delSp modSp mod">
        <pc:chgData name="Lu López" userId="7bf3ecdc36d80b63" providerId="LiveId" clId="{6910C6E3-E674-4A6A-BCB6-6F3CE0537465}" dt="2025-12-18T18:20:01.848" v="2122"/>
        <pc:sldMkLst>
          <pc:docMk/>
          <pc:sldMk cId="2804860352" sldId="412"/>
        </pc:sldMkLst>
        <pc:spChg chg="add mod">
          <ac:chgData name="Lu López" userId="7bf3ecdc36d80b63" providerId="LiveId" clId="{6910C6E3-E674-4A6A-BCB6-6F3CE0537465}" dt="2025-12-18T18:20:01.848" v="2122"/>
          <ac:spMkLst>
            <pc:docMk/>
            <pc:sldMk cId="2804860352" sldId="412"/>
            <ac:spMk id="3" creationId="{206315B3-EC9C-894A-B4E5-2F34F60EF435}"/>
          </ac:spMkLst>
        </pc:spChg>
        <pc:spChg chg="add del mod">
          <ac:chgData name="Lu López" userId="7bf3ecdc36d80b63" providerId="LiveId" clId="{6910C6E3-E674-4A6A-BCB6-6F3CE0537465}" dt="2025-12-18T18:20:01.442" v="2121" actId="478"/>
          <ac:spMkLst>
            <pc:docMk/>
            <pc:sldMk cId="2804860352" sldId="412"/>
            <ac:spMk id="8" creationId="{CBC1BB5D-66C4-8E02-96FA-6B03486664C9}"/>
          </ac:spMkLst>
        </pc:spChg>
        <pc:spChg chg="mod">
          <ac:chgData name="Lu López" userId="7bf3ecdc36d80b63" providerId="LiveId" clId="{6910C6E3-E674-4A6A-BCB6-6F3CE0537465}" dt="2025-12-05T09:39:28.079" v="1280" actId="113"/>
          <ac:spMkLst>
            <pc:docMk/>
            <pc:sldMk cId="2804860352" sldId="412"/>
            <ac:spMk id="16" creationId="{498082C6-8B79-C8DE-32B5-A574D6CE76E9}"/>
          </ac:spMkLst>
        </pc:spChg>
        <pc:picChg chg="add mod">
          <ac:chgData name="Lu López" userId="7bf3ecdc36d80b63" providerId="LiveId" clId="{6910C6E3-E674-4A6A-BCB6-6F3CE0537465}" dt="2025-12-03T20:50:26.709" v="587" actId="1076"/>
          <ac:picMkLst>
            <pc:docMk/>
            <pc:sldMk cId="2804860352" sldId="412"/>
            <ac:picMk id="2" creationId="{C30D03FA-629B-9632-818F-1672B3E202A8}"/>
          </ac:picMkLst>
        </pc:picChg>
        <pc:picChg chg="add mod">
          <ac:chgData name="Lu López" userId="7bf3ecdc36d80b63" providerId="LiveId" clId="{6910C6E3-E674-4A6A-BCB6-6F3CE0537465}" dt="2025-12-03T20:50:28.204" v="588" actId="1076"/>
          <ac:picMkLst>
            <pc:docMk/>
            <pc:sldMk cId="2804860352" sldId="412"/>
            <ac:picMk id="6" creationId="{5EFEDEC0-7C93-0CDC-777F-576159AC14DE}"/>
          </ac:picMkLst>
        </pc:picChg>
        <pc:picChg chg="add mod">
          <ac:chgData name="Lu López" userId="7bf3ecdc36d80b63" providerId="LiveId" clId="{6910C6E3-E674-4A6A-BCB6-6F3CE0537465}" dt="2025-12-18T18:20:01.848" v="2122"/>
          <ac:picMkLst>
            <pc:docMk/>
            <pc:sldMk cId="2804860352" sldId="412"/>
            <ac:picMk id="7" creationId="{19638BC3-F638-4222-C173-1D2A009D2480}"/>
          </ac:picMkLst>
        </pc:picChg>
        <pc:picChg chg="add del mod">
          <ac:chgData name="Lu López" userId="7bf3ecdc36d80b63" providerId="LiveId" clId="{6910C6E3-E674-4A6A-BCB6-6F3CE0537465}" dt="2025-12-18T18:20:01.442" v="2121" actId="478"/>
          <ac:picMkLst>
            <pc:docMk/>
            <pc:sldMk cId="2804860352" sldId="412"/>
            <ac:picMk id="9" creationId="{F17810AD-2625-30FF-C738-E987770263BA}"/>
          </ac:picMkLst>
        </pc:picChg>
        <pc:cxnChg chg="add mod">
          <ac:chgData name="Lu López" userId="7bf3ecdc36d80b63" providerId="LiveId" clId="{6910C6E3-E674-4A6A-BCB6-6F3CE0537465}" dt="2025-12-18T18:20:01.848" v="2122"/>
          <ac:cxnSpMkLst>
            <pc:docMk/>
            <pc:sldMk cId="2804860352" sldId="412"/>
            <ac:cxnSpMk id="5" creationId="{4E7636E8-55C5-5529-63CD-99EC29E8CC1F}"/>
          </ac:cxnSpMkLst>
        </pc:cxnChg>
        <pc:cxnChg chg="add del mod">
          <ac:chgData name="Lu López" userId="7bf3ecdc36d80b63" providerId="LiveId" clId="{6910C6E3-E674-4A6A-BCB6-6F3CE0537465}" dt="2025-12-18T18:20:01.442" v="2121" actId="478"/>
          <ac:cxnSpMkLst>
            <pc:docMk/>
            <pc:sldMk cId="2804860352" sldId="412"/>
            <ac:cxnSpMk id="10" creationId="{095570ED-4C18-6C2E-3133-EDC0B93EA930}"/>
          </ac:cxnSpMkLst>
        </pc:cxnChg>
      </pc:sldChg>
      <pc:sldChg chg="addSp delSp modSp mod">
        <pc:chgData name="Lu López" userId="7bf3ecdc36d80b63" providerId="LiveId" clId="{6910C6E3-E674-4A6A-BCB6-6F3CE0537465}" dt="2025-12-18T18:38:34.133" v="2319" actId="478"/>
        <pc:sldMkLst>
          <pc:docMk/>
          <pc:sldMk cId="4174282307" sldId="413"/>
        </pc:sldMkLst>
        <pc:spChg chg="add mod">
          <ac:chgData name="Lu López" userId="7bf3ecdc36d80b63" providerId="LiveId" clId="{6910C6E3-E674-4A6A-BCB6-6F3CE0537465}" dt="2025-12-04T14:55:17.384" v="863"/>
          <ac:spMkLst>
            <pc:docMk/>
            <pc:sldMk cId="4174282307" sldId="413"/>
            <ac:spMk id="7" creationId="{586BF724-DDE6-D46E-6B2A-64AF7ED46168}"/>
          </ac:spMkLst>
        </pc:spChg>
        <pc:spChg chg="mod">
          <ac:chgData name="Lu López" userId="7bf3ecdc36d80b63" providerId="LiveId" clId="{6910C6E3-E674-4A6A-BCB6-6F3CE0537465}" dt="2025-12-18T18:37:55.050" v="2312" actId="20577"/>
          <ac:spMkLst>
            <pc:docMk/>
            <pc:sldMk cId="4174282307" sldId="413"/>
            <ac:spMk id="16" creationId="{6D9F5C83-CE5D-0558-B536-773D24AC8C27}"/>
          </ac:spMkLst>
        </pc:spChg>
        <pc:picChg chg="add mod">
          <ac:chgData name="Lu López" userId="7bf3ecdc36d80b63" providerId="LiveId" clId="{6910C6E3-E674-4A6A-BCB6-6F3CE0537465}" dt="2025-12-18T18:38:28.887" v="2318" actId="1076"/>
          <ac:picMkLst>
            <pc:docMk/>
            <pc:sldMk cId="4174282307" sldId="413"/>
            <ac:picMk id="5" creationId="{C4FC07A8-FCE0-8908-BCF2-3C6B92221327}"/>
          </ac:picMkLst>
        </pc:picChg>
        <pc:picChg chg="add mod">
          <ac:chgData name="Lu López" userId="7bf3ecdc36d80b63" providerId="LiveId" clId="{6910C6E3-E674-4A6A-BCB6-6F3CE0537465}" dt="2025-12-04T14:55:17.384" v="863"/>
          <ac:picMkLst>
            <pc:docMk/>
            <pc:sldMk cId="4174282307" sldId="413"/>
            <ac:picMk id="8" creationId="{AEF76291-9757-08B7-205B-D03DAC1060E5}"/>
          </ac:picMkLst>
        </pc:picChg>
        <pc:picChg chg="add del mod">
          <ac:chgData name="Lu López" userId="7bf3ecdc36d80b63" providerId="LiveId" clId="{6910C6E3-E674-4A6A-BCB6-6F3CE0537465}" dt="2025-12-18T18:38:00.008" v="2313" actId="478"/>
          <ac:picMkLst>
            <pc:docMk/>
            <pc:sldMk cId="4174282307" sldId="413"/>
            <ac:picMk id="12" creationId="{37EC2916-0730-B61B-2728-93AD2FA36365}"/>
          </ac:picMkLst>
        </pc:picChg>
        <pc:picChg chg="add mod">
          <ac:chgData name="Lu López" userId="7bf3ecdc36d80b63" providerId="LiveId" clId="{6910C6E3-E674-4A6A-BCB6-6F3CE0537465}" dt="2025-12-18T18:38:28.887" v="2318" actId="1076"/>
          <ac:picMkLst>
            <pc:docMk/>
            <pc:sldMk cId="4174282307" sldId="413"/>
            <ac:picMk id="17" creationId="{21CE38DB-456D-DB29-CD1A-D58640178EED}"/>
          </ac:picMkLst>
        </pc:picChg>
        <pc:picChg chg="add mod">
          <ac:chgData name="Lu López" userId="7bf3ecdc36d80b63" providerId="LiveId" clId="{6910C6E3-E674-4A6A-BCB6-6F3CE0537465}" dt="2025-12-18T18:38:28.887" v="2318" actId="1076"/>
          <ac:picMkLst>
            <pc:docMk/>
            <pc:sldMk cId="4174282307" sldId="413"/>
            <ac:picMk id="21" creationId="{A970F9FF-9569-E185-4798-0597F8364BA2}"/>
          </ac:picMkLst>
        </pc:picChg>
        <pc:picChg chg="add mod">
          <ac:chgData name="Lu López" userId="7bf3ecdc36d80b63" providerId="LiveId" clId="{6910C6E3-E674-4A6A-BCB6-6F3CE0537465}" dt="2025-12-05T09:46:46.062" v="1294" actId="1076"/>
          <ac:picMkLst>
            <pc:docMk/>
            <pc:sldMk cId="4174282307" sldId="413"/>
            <ac:picMk id="22" creationId="{237170CC-8B8B-A6D6-4F0C-09003A5AE717}"/>
          </ac:picMkLst>
        </pc:picChg>
        <pc:picChg chg="add mod">
          <ac:chgData name="Lu López" userId="7bf3ecdc36d80b63" providerId="LiveId" clId="{6910C6E3-E674-4A6A-BCB6-6F3CE0537465}" dt="2025-12-05T09:46:46.062" v="1294" actId="1076"/>
          <ac:picMkLst>
            <pc:docMk/>
            <pc:sldMk cId="4174282307" sldId="413"/>
            <ac:picMk id="24" creationId="{B06D3603-5514-EA5F-E222-4268057F5E72}"/>
          </ac:picMkLst>
        </pc:picChg>
        <pc:picChg chg="add mod">
          <ac:chgData name="Lu López" userId="7bf3ecdc36d80b63" providerId="LiveId" clId="{6910C6E3-E674-4A6A-BCB6-6F3CE0537465}" dt="2025-12-05T07:54:13.908" v="1036" actId="1076"/>
          <ac:picMkLst>
            <pc:docMk/>
            <pc:sldMk cId="4174282307" sldId="413"/>
            <ac:picMk id="30" creationId="{458D4E39-0A44-66A3-3B3F-325AABC472E0}"/>
          </ac:picMkLst>
        </pc:picChg>
        <pc:picChg chg="add mod">
          <ac:chgData name="Lu López" userId="7bf3ecdc36d80b63" providerId="LiveId" clId="{6910C6E3-E674-4A6A-BCB6-6F3CE0537465}" dt="2025-12-05T09:46:46.062" v="1294" actId="1076"/>
          <ac:picMkLst>
            <pc:docMk/>
            <pc:sldMk cId="4174282307" sldId="413"/>
            <ac:picMk id="31" creationId="{9CC4A19D-1C1C-6651-A117-219200663A09}"/>
          </ac:picMkLst>
        </pc:picChg>
        <pc:picChg chg="add mod">
          <ac:chgData name="Lu López" userId="7bf3ecdc36d80b63" providerId="LiveId" clId="{6910C6E3-E674-4A6A-BCB6-6F3CE0537465}" dt="2025-12-05T07:54:13.908" v="1036" actId="1076"/>
          <ac:picMkLst>
            <pc:docMk/>
            <pc:sldMk cId="4174282307" sldId="413"/>
            <ac:picMk id="33" creationId="{5577A5F6-5E06-37DE-659C-F66A04FCEBA7}"/>
          </ac:picMkLst>
        </pc:picChg>
        <pc:picChg chg="add mod">
          <ac:chgData name="Lu López" userId="7bf3ecdc36d80b63" providerId="LiveId" clId="{6910C6E3-E674-4A6A-BCB6-6F3CE0537465}" dt="2025-12-05T07:54:13.908" v="1036" actId="1076"/>
          <ac:picMkLst>
            <pc:docMk/>
            <pc:sldMk cId="4174282307" sldId="413"/>
            <ac:picMk id="37" creationId="{DB599114-F7AC-070C-D502-04CDAC917299}"/>
          </ac:picMkLst>
        </pc:picChg>
        <pc:picChg chg="add mod">
          <ac:chgData name="Lu López" userId="7bf3ecdc36d80b63" providerId="LiveId" clId="{6910C6E3-E674-4A6A-BCB6-6F3CE0537465}" dt="2025-12-05T07:54:13.908" v="1036" actId="1076"/>
          <ac:picMkLst>
            <pc:docMk/>
            <pc:sldMk cId="4174282307" sldId="413"/>
            <ac:picMk id="39" creationId="{B02319D1-E12D-CBA4-E23F-D0C358207145}"/>
          </ac:picMkLst>
        </pc:picChg>
        <pc:picChg chg="add mod">
          <ac:chgData name="Lu López" userId="7bf3ecdc36d80b63" providerId="LiveId" clId="{6910C6E3-E674-4A6A-BCB6-6F3CE0537465}" dt="2025-12-05T07:54:13.908" v="1036" actId="1076"/>
          <ac:picMkLst>
            <pc:docMk/>
            <pc:sldMk cId="4174282307" sldId="413"/>
            <ac:picMk id="41" creationId="{D11BF006-93BA-3016-0EB2-BDD939DAB23C}"/>
          </ac:picMkLst>
        </pc:picChg>
        <pc:cxnChg chg="add del">
          <ac:chgData name="Lu López" userId="7bf3ecdc36d80b63" providerId="LiveId" clId="{6910C6E3-E674-4A6A-BCB6-6F3CE0537465}" dt="2025-12-18T18:38:34.133" v="2319" actId="478"/>
          <ac:cxnSpMkLst>
            <pc:docMk/>
            <pc:sldMk cId="4174282307" sldId="413"/>
            <ac:cxnSpMk id="6" creationId="{A5F7D384-7455-7843-7431-458C528F5881}"/>
          </ac:cxnSpMkLst>
        </pc:cxnChg>
        <pc:cxnChg chg="add del mod">
          <ac:chgData name="Lu López" userId="7bf3ecdc36d80b63" providerId="LiveId" clId="{6910C6E3-E674-4A6A-BCB6-6F3CE0537465}" dt="2025-12-18T18:38:34.133" v="2319" actId="478"/>
          <ac:cxnSpMkLst>
            <pc:docMk/>
            <pc:sldMk cId="4174282307" sldId="413"/>
            <ac:cxnSpMk id="9" creationId="{56660912-D6AE-1329-635C-C6DD5B5D55F4}"/>
          </ac:cxnSpMkLst>
        </pc:cxnChg>
        <pc:cxnChg chg="add mod">
          <ac:chgData name="Lu López" userId="7bf3ecdc36d80b63" providerId="LiveId" clId="{6910C6E3-E674-4A6A-BCB6-6F3CE0537465}" dt="2025-12-04T14:55:17.384" v="863"/>
          <ac:cxnSpMkLst>
            <pc:docMk/>
            <pc:sldMk cId="4174282307" sldId="413"/>
            <ac:cxnSpMk id="10" creationId="{6F39E8AC-358E-38A6-C944-4499929A3BEE}"/>
          </ac:cxnSpMkLst>
        </pc:cxnChg>
      </pc:sldChg>
      <pc:sldChg chg="addSp delSp modSp mod">
        <pc:chgData name="Lu López" userId="7bf3ecdc36d80b63" providerId="LiveId" clId="{6910C6E3-E674-4A6A-BCB6-6F3CE0537465}" dt="2025-12-05T09:38:10.023" v="1273" actId="478"/>
        <pc:sldMkLst>
          <pc:docMk/>
          <pc:sldMk cId="3992427988" sldId="416"/>
        </pc:sldMkLst>
        <pc:spChg chg="mod">
          <ac:chgData name="Lu López" userId="7bf3ecdc36d80b63" providerId="LiveId" clId="{6910C6E3-E674-4A6A-BCB6-6F3CE0537465}" dt="2025-12-04T14:55:02.345" v="861" actId="207"/>
          <ac:spMkLst>
            <pc:docMk/>
            <pc:sldMk cId="3992427988" sldId="416"/>
            <ac:spMk id="9" creationId="{6B405A4B-9A01-7840-7048-2FBA00A3EC5F}"/>
          </ac:spMkLst>
        </pc:spChg>
        <pc:spChg chg="mod">
          <ac:chgData name="Lu López" userId="7bf3ecdc36d80b63" providerId="LiveId" clId="{6910C6E3-E674-4A6A-BCB6-6F3CE0537465}" dt="2025-12-03T20:54:58.081" v="616" actId="20577"/>
          <ac:spMkLst>
            <pc:docMk/>
            <pc:sldMk cId="3992427988" sldId="416"/>
            <ac:spMk id="16" creationId="{98730D56-6370-F89C-82C5-112815BD8EF1}"/>
          </ac:spMkLst>
        </pc:spChg>
        <pc:picChg chg="add mod">
          <ac:chgData name="Lu López" userId="7bf3ecdc36d80b63" providerId="LiveId" clId="{6910C6E3-E674-4A6A-BCB6-6F3CE0537465}" dt="2025-12-05T07:51:40.159" v="1015" actId="14100"/>
          <ac:picMkLst>
            <pc:docMk/>
            <pc:sldMk cId="3992427988" sldId="416"/>
            <ac:picMk id="2" creationId="{7D17DF56-73C2-96DC-52C3-84F0429C5866}"/>
          </ac:picMkLst>
        </pc:picChg>
        <pc:picChg chg="add mod">
          <ac:chgData name="Lu López" userId="7bf3ecdc36d80b63" providerId="LiveId" clId="{6910C6E3-E674-4A6A-BCB6-6F3CE0537465}" dt="2025-12-03T20:56:23.067" v="618" actId="1076"/>
          <ac:picMkLst>
            <pc:docMk/>
            <pc:sldMk cId="3992427988" sldId="416"/>
            <ac:picMk id="6" creationId="{38B4ECDB-AB6C-4CF6-15FF-1DF45996AA36}"/>
          </ac:picMkLst>
        </pc:picChg>
        <pc:cxnChg chg="add mod">
          <ac:chgData name="Lu López" userId="7bf3ecdc36d80b63" providerId="LiveId" clId="{6910C6E3-E674-4A6A-BCB6-6F3CE0537465}" dt="2025-12-04T14:54:54.809" v="859"/>
          <ac:cxnSpMkLst>
            <pc:docMk/>
            <pc:sldMk cId="3992427988" sldId="416"/>
            <ac:cxnSpMk id="5" creationId="{94615837-05F8-AEA7-4A35-EE191395BF72}"/>
          </ac:cxnSpMkLst>
        </pc:cxnChg>
      </pc:sldChg>
      <pc:sldChg chg="addSp delSp modSp mod">
        <pc:chgData name="Lu López" userId="7bf3ecdc36d80b63" providerId="LiveId" clId="{6910C6E3-E674-4A6A-BCB6-6F3CE0537465}" dt="2025-12-15T14:50:17.905" v="1620" actId="478"/>
        <pc:sldMkLst>
          <pc:docMk/>
          <pc:sldMk cId="1753380838" sldId="417"/>
        </pc:sldMkLst>
        <pc:spChg chg="add mod">
          <ac:chgData name="Lu López" userId="7bf3ecdc36d80b63" providerId="LiveId" clId="{6910C6E3-E674-4A6A-BCB6-6F3CE0537465}" dt="2025-12-04T14:54:43.049" v="857"/>
          <ac:spMkLst>
            <pc:docMk/>
            <pc:sldMk cId="1753380838" sldId="417"/>
            <ac:spMk id="6" creationId="{8BE3BF09-17C4-D43C-E1DB-80C38B1ACD3B}"/>
          </ac:spMkLst>
        </pc:spChg>
        <pc:spChg chg="mod">
          <ac:chgData name="Lu López" userId="7bf3ecdc36d80b63" providerId="LiveId" clId="{6910C6E3-E674-4A6A-BCB6-6F3CE0537465}" dt="2025-12-15T14:26:25.958" v="1604" actId="20577"/>
          <ac:spMkLst>
            <pc:docMk/>
            <pc:sldMk cId="1753380838" sldId="417"/>
            <ac:spMk id="16" creationId="{47FB8223-3665-AD8A-885D-9781D053B07C}"/>
          </ac:spMkLst>
        </pc:spChg>
        <pc:picChg chg="add mod">
          <ac:chgData name="Lu López" userId="7bf3ecdc36d80b63" providerId="LiveId" clId="{6910C6E3-E674-4A6A-BCB6-6F3CE0537465}" dt="2025-12-15T13:49:27.246" v="1379" actId="1076"/>
          <ac:picMkLst>
            <pc:docMk/>
            <pc:sldMk cId="1753380838" sldId="417"/>
            <ac:picMk id="3" creationId="{BF04441B-4791-E93D-C15A-5281349E1171}"/>
          </ac:picMkLst>
        </pc:picChg>
        <pc:picChg chg="add mod">
          <ac:chgData name="Lu López" userId="7bf3ecdc36d80b63" providerId="LiveId" clId="{6910C6E3-E674-4A6A-BCB6-6F3CE0537465}" dt="2025-12-04T14:54:43.049" v="857"/>
          <ac:picMkLst>
            <pc:docMk/>
            <pc:sldMk cId="1753380838" sldId="417"/>
            <ac:picMk id="7" creationId="{A173F940-2BC8-4757-9F94-6E3ACAFB514D}"/>
          </ac:picMkLst>
        </pc:picChg>
        <pc:picChg chg="add mod">
          <ac:chgData name="Lu López" userId="7bf3ecdc36d80b63" providerId="LiveId" clId="{6910C6E3-E674-4A6A-BCB6-6F3CE0537465}" dt="2025-12-15T14:50:12.296" v="1619" actId="1076"/>
          <ac:picMkLst>
            <pc:docMk/>
            <pc:sldMk cId="1753380838" sldId="417"/>
            <ac:picMk id="8" creationId="{B497B829-B545-FAA9-8E1C-03EB30170B69}"/>
          </ac:picMkLst>
        </pc:picChg>
        <pc:picChg chg="add mod">
          <ac:chgData name="Lu López" userId="7bf3ecdc36d80b63" providerId="LiveId" clId="{6910C6E3-E674-4A6A-BCB6-6F3CE0537465}" dt="2025-12-15T14:50:12.296" v="1619" actId="1076"/>
          <ac:picMkLst>
            <pc:docMk/>
            <pc:sldMk cId="1753380838" sldId="417"/>
            <ac:picMk id="9" creationId="{1B49ADB7-6008-68A5-1F88-67BC6AB768D4}"/>
          </ac:picMkLst>
        </pc:picChg>
        <pc:picChg chg="add mod">
          <ac:chgData name="Lu López" userId="7bf3ecdc36d80b63" providerId="LiveId" clId="{6910C6E3-E674-4A6A-BCB6-6F3CE0537465}" dt="2025-12-04T15:28:13.953" v="1001" actId="1076"/>
          <ac:picMkLst>
            <pc:docMk/>
            <pc:sldMk cId="1753380838" sldId="417"/>
            <ac:picMk id="14" creationId="{B39EE01A-2BEE-A297-86D7-BBE89A911F2F}"/>
          </ac:picMkLst>
        </pc:picChg>
        <pc:picChg chg="add mod">
          <ac:chgData name="Lu López" userId="7bf3ecdc36d80b63" providerId="LiveId" clId="{6910C6E3-E674-4A6A-BCB6-6F3CE0537465}" dt="2025-12-04T15:28:36.787" v="1005" actId="1076"/>
          <ac:picMkLst>
            <pc:docMk/>
            <pc:sldMk cId="1753380838" sldId="417"/>
            <ac:picMk id="18" creationId="{53088F15-8E04-D12A-4B98-489062AD14B0}"/>
          </ac:picMkLst>
        </pc:picChg>
        <pc:picChg chg="add mod">
          <ac:chgData name="Lu López" userId="7bf3ecdc36d80b63" providerId="LiveId" clId="{6910C6E3-E674-4A6A-BCB6-6F3CE0537465}" dt="2025-12-15T14:50:12.296" v="1619" actId="1076"/>
          <ac:picMkLst>
            <pc:docMk/>
            <pc:sldMk cId="1753380838" sldId="417"/>
            <ac:picMk id="20" creationId="{9020980C-6DE3-A97A-DE68-8842BE18101D}"/>
          </ac:picMkLst>
        </pc:picChg>
        <pc:picChg chg="add mod">
          <ac:chgData name="Lu López" userId="7bf3ecdc36d80b63" providerId="LiveId" clId="{6910C6E3-E674-4A6A-BCB6-6F3CE0537465}" dt="2025-12-05T07:51:17.014" v="1012" actId="1076"/>
          <ac:picMkLst>
            <pc:docMk/>
            <pc:sldMk cId="1753380838" sldId="417"/>
            <ac:picMk id="22" creationId="{13E430FE-6394-2569-765A-2999EFC709ED}"/>
          </ac:picMkLst>
        </pc:picChg>
        <pc:picChg chg="add mod">
          <ac:chgData name="Lu López" userId="7bf3ecdc36d80b63" providerId="LiveId" clId="{6910C6E3-E674-4A6A-BCB6-6F3CE0537465}" dt="2025-12-05T07:51:17.014" v="1012" actId="1076"/>
          <ac:picMkLst>
            <pc:docMk/>
            <pc:sldMk cId="1753380838" sldId="417"/>
            <ac:picMk id="24" creationId="{CFBB6F95-5715-E882-09F8-2C8986D99516}"/>
          </ac:picMkLst>
        </pc:picChg>
        <pc:picChg chg="add mod">
          <ac:chgData name="Lu López" userId="7bf3ecdc36d80b63" providerId="LiveId" clId="{6910C6E3-E674-4A6A-BCB6-6F3CE0537465}" dt="2025-12-05T07:51:17.014" v="1012" actId="1076"/>
          <ac:picMkLst>
            <pc:docMk/>
            <pc:sldMk cId="1753380838" sldId="417"/>
            <ac:picMk id="27" creationId="{5EFEC911-6EAB-9EBC-B144-16C4C9DE7584}"/>
          </ac:picMkLst>
        </pc:picChg>
        <pc:cxnChg chg="add mod">
          <ac:chgData name="Lu López" userId="7bf3ecdc36d80b63" providerId="LiveId" clId="{6910C6E3-E674-4A6A-BCB6-6F3CE0537465}" dt="2025-12-04T14:54:43.049" v="857"/>
          <ac:cxnSpMkLst>
            <pc:docMk/>
            <pc:sldMk cId="1753380838" sldId="417"/>
            <ac:cxnSpMk id="10" creationId="{0C7618CF-1F01-BDBC-C66A-BDFEBC38A4CC}"/>
          </ac:cxnSpMkLst>
        </pc:cxnChg>
      </pc:sldChg>
      <pc:sldChg chg="addSp delSp modSp mod">
        <pc:chgData name="Lu López" userId="7bf3ecdc36d80b63" providerId="LiveId" clId="{6910C6E3-E674-4A6A-BCB6-6F3CE0537465}" dt="2025-12-18T18:28:15.396" v="2165" actId="478"/>
        <pc:sldMkLst>
          <pc:docMk/>
          <pc:sldMk cId="3883691650" sldId="418"/>
        </pc:sldMkLst>
        <pc:spChg chg="mod">
          <ac:chgData name="Lu López" userId="7bf3ecdc36d80b63" providerId="LiveId" clId="{6910C6E3-E674-4A6A-BCB6-6F3CE0537465}" dt="2025-12-04T15:14:33.017" v="909" actId="1076"/>
          <ac:spMkLst>
            <pc:docMk/>
            <pc:sldMk cId="3883691650" sldId="418"/>
            <ac:spMk id="9" creationId="{BFD002BB-115C-D149-993E-82EBCE0C7988}"/>
          </ac:spMkLst>
        </pc:spChg>
        <pc:spChg chg="mod">
          <ac:chgData name="Lu López" userId="7bf3ecdc36d80b63" providerId="LiveId" clId="{6910C6E3-E674-4A6A-BCB6-6F3CE0537465}" dt="2025-12-15T14:52:18.596" v="1628" actId="20577"/>
          <ac:spMkLst>
            <pc:docMk/>
            <pc:sldMk cId="3883691650" sldId="418"/>
            <ac:spMk id="16" creationId="{2D5D3A41-2FBC-175E-3FB2-E0C79078D965}"/>
          </ac:spMkLst>
        </pc:spChg>
        <pc:picChg chg="add mod">
          <ac:chgData name="Lu López" userId="7bf3ecdc36d80b63" providerId="LiveId" clId="{6910C6E3-E674-4A6A-BCB6-6F3CE0537465}" dt="2025-12-18T18:28:08.064" v="2163" actId="1076"/>
          <ac:picMkLst>
            <pc:docMk/>
            <pc:sldMk cId="3883691650" sldId="418"/>
            <ac:picMk id="2" creationId="{9C85FD53-C230-E96A-9847-ECB038CA140B}"/>
          </ac:picMkLst>
        </pc:picChg>
        <pc:picChg chg="add del mod">
          <ac:chgData name="Lu López" userId="7bf3ecdc36d80b63" providerId="LiveId" clId="{6910C6E3-E674-4A6A-BCB6-6F3CE0537465}" dt="2025-12-18T18:27:15.515" v="2150" actId="478"/>
          <ac:picMkLst>
            <pc:docMk/>
            <pc:sldMk cId="3883691650" sldId="418"/>
            <ac:picMk id="8" creationId="{3A7926E5-B17F-65F1-12D0-2A52BDA95A3D}"/>
          </ac:picMkLst>
        </pc:picChg>
        <pc:picChg chg="add mod">
          <ac:chgData name="Lu López" userId="7bf3ecdc36d80b63" providerId="LiveId" clId="{6910C6E3-E674-4A6A-BCB6-6F3CE0537465}" dt="2025-12-18T18:27:58.327" v="2162" actId="14100"/>
          <ac:picMkLst>
            <pc:docMk/>
            <pc:sldMk cId="3883691650" sldId="418"/>
            <ac:picMk id="10" creationId="{C79C8AF9-E3D2-FC56-FD61-510D69C5F761}"/>
          </ac:picMkLst>
        </pc:picChg>
        <pc:cxnChg chg="add mod">
          <ac:chgData name="Lu López" userId="7bf3ecdc36d80b63" providerId="LiveId" clId="{6910C6E3-E674-4A6A-BCB6-6F3CE0537465}" dt="2025-12-04T14:55:47.563" v="868" actId="14100"/>
          <ac:cxnSpMkLst>
            <pc:docMk/>
            <pc:sldMk cId="3883691650" sldId="418"/>
            <ac:cxnSpMk id="7" creationId="{B8A01C88-D1CD-DA92-F7A9-7406FAF9CA15}"/>
          </ac:cxnSpMkLst>
        </pc:cxnChg>
        <pc:cxnChg chg="add del mod">
          <ac:chgData name="Lu López" userId="7bf3ecdc36d80b63" providerId="LiveId" clId="{6910C6E3-E674-4A6A-BCB6-6F3CE0537465}" dt="2025-12-18T18:28:15.396" v="2165" actId="478"/>
          <ac:cxnSpMkLst>
            <pc:docMk/>
            <pc:sldMk cId="3883691650" sldId="418"/>
            <ac:cxnSpMk id="12" creationId="{9D666DE3-4809-0F24-6917-3B5746201652}"/>
          </ac:cxnSpMkLst>
        </pc:cxnChg>
        <pc:cxnChg chg="add del mod">
          <ac:chgData name="Lu López" userId="7bf3ecdc36d80b63" providerId="LiveId" clId="{6910C6E3-E674-4A6A-BCB6-6F3CE0537465}" dt="2025-12-18T18:28:15.396" v="2165" actId="478"/>
          <ac:cxnSpMkLst>
            <pc:docMk/>
            <pc:sldMk cId="3883691650" sldId="418"/>
            <ac:cxnSpMk id="13" creationId="{CE82E716-E2EB-0A81-27F0-F6095F9E497A}"/>
          </ac:cxnSpMkLst>
        </pc:cxnChg>
      </pc:sldChg>
      <pc:sldChg chg="addSp delSp modSp mod">
        <pc:chgData name="Lu López" userId="7bf3ecdc36d80b63" providerId="LiveId" clId="{6910C6E3-E674-4A6A-BCB6-6F3CE0537465}" dt="2025-12-18T18:55:38.496" v="2364" actId="13926"/>
        <pc:sldMkLst>
          <pc:docMk/>
          <pc:sldMk cId="1079741822" sldId="419"/>
        </pc:sldMkLst>
        <pc:spChg chg="add del mod">
          <ac:chgData name="Lu López" userId="7bf3ecdc36d80b63" providerId="LiveId" clId="{6910C6E3-E674-4A6A-BCB6-6F3CE0537465}" dt="2025-12-18T18:39:13.466" v="2332" actId="478"/>
          <ac:spMkLst>
            <pc:docMk/>
            <pc:sldMk cId="1079741822" sldId="419"/>
            <ac:spMk id="3" creationId="{C46ADD7D-2828-34A0-CDD7-EBAF64D6287D}"/>
          </ac:spMkLst>
        </pc:spChg>
        <pc:spChg chg="add mod">
          <ac:chgData name="Lu López" userId="7bf3ecdc36d80b63" providerId="LiveId" clId="{6910C6E3-E674-4A6A-BCB6-6F3CE0537465}" dt="2025-12-04T15:14:40.915" v="911"/>
          <ac:spMkLst>
            <pc:docMk/>
            <pc:sldMk cId="1079741822" sldId="419"/>
            <ac:spMk id="11" creationId="{FBD855BF-1C0C-0A7C-5997-3AE6BD4DCF28}"/>
          </ac:spMkLst>
        </pc:spChg>
        <pc:spChg chg="mod">
          <ac:chgData name="Lu López" userId="7bf3ecdc36d80b63" providerId="LiveId" clId="{6910C6E3-E674-4A6A-BCB6-6F3CE0537465}" dt="2025-12-18T18:55:38.496" v="2364" actId="13926"/>
          <ac:spMkLst>
            <pc:docMk/>
            <pc:sldMk cId="1079741822" sldId="419"/>
            <ac:spMk id="25" creationId="{2875D293-034D-F7EF-0890-6793AC51C653}"/>
          </ac:spMkLst>
        </pc:spChg>
        <pc:picChg chg="add mod">
          <ac:chgData name="Lu López" userId="7bf3ecdc36d80b63" providerId="LiveId" clId="{6910C6E3-E674-4A6A-BCB6-6F3CE0537465}" dt="2025-12-18T18:44:48.360" v="2360" actId="1076"/>
          <ac:picMkLst>
            <pc:docMk/>
            <pc:sldMk cId="1079741822" sldId="419"/>
            <ac:picMk id="6" creationId="{187A5D28-BFE0-0403-C207-9067E7F95EB8}"/>
          </ac:picMkLst>
        </pc:picChg>
        <pc:picChg chg="add mod">
          <ac:chgData name="Lu López" userId="7bf3ecdc36d80b63" providerId="LiveId" clId="{6910C6E3-E674-4A6A-BCB6-6F3CE0537465}" dt="2025-12-18T18:45:03.147" v="2362" actId="14100"/>
          <ac:picMkLst>
            <pc:docMk/>
            <pc:sldMk cId="1079741822" sldId="419"/>
            <ac:picMk id="8" creationId="{DD6FAA48-AEEB-8AC2-A34A-E0A0E4C243C5}"/>
          </ac:picMkLst>
        </pc:picChg>
        <pc:picChg chg="add mod">
          <ac:chgData name="Lu López" userId="7bf3ecdc36d80b63" providerId="LiveId" clId="{6910C6E3-E674-4A6A-BCB6-6F3CE0537465}" dt="2025-12-04T15:14:40.915" v="911"/>
          <ac:picMkLst>
            <pc:docMk/>
            <pc:sldMk cId="1079741822" sldId="419"/>
            <ac:picMk id="12" creationId="{ECDECC8C-7061-8EDC-135F-6A3DCCD37E83}"/>
          </ac:picMkLst>
        </pc:picChg>
        <pc:picChg chg="add mod">
          <ac:chgData name="Lu López" userId="7bf3ecdc36d80b63" providerId="LiveId" clId="{6910C6E3-E674-4A6A-BCB6-6F3CE0537465}" dt="2025-12-18T18:44:48.360" v="2360" actId="1076"/>
          <ac:picMkLst>
            <pc:docMk/>
            <pc:sldMk cId="1079741822" sldId="419"/>
            <ac:picMk id="14" creationId="{32C3C0AD-CFDE-9751-8D7F-397AC23E862A}"/>
          </ac:picMkLst>
        </pc:picChg>
        <pc:picChg chg="add mod">
          <ac:chgData name="Lu López" userId="7bf3ecdc36d80b63" providerId="LiveId" clId="{6910C6E3-E674-4A6A-BCB6-6F3CE0537465}" dt="2025-12-18T18:44:58.736" v="2361" actId="14100"/>
          <ac:picMkLst>
            <pc:docMk/>
            <pc:sldMk cId="1079741822" sldId="419"/>
            <ac:picMk id="15" creationId="{233F444D-7919-3AFB-21E9-5907096E3B7A}"/>
          </ac:picMkLst>
        </pc:picChg>
        <pc:picChg chg="add del mod">
          <ac:chgData name="Lu López" userId="7bf3ecdc36d80b63" providerId="LiveId" clId="{6910C6E3-E674-4A6A-BCB6-6F3CE0537465}" dt="2025-12-18T18:40:40.983" v="2340" actId="478"/>
          <ac:picMkLst>
            <pc:docMk/>
            <pc:sldMk cId="1079741822" sldId="419"/>
            <ac:picMk id="17" creationId="{477D152C-0E30-C0C8-179A-C98514A6DDB2}"/>
          </ac:picMkLst>
        </pc:picChg>
        <pc:picChg chg="add del mod">
          <ac:chgData name="Lu López" userId="7bf3ecdc36d80b63" providerId="LiveId" clId="{6910C6E3-E674-4A6A-BCB6-6F3CE0537465}" dt="2025-12-18T18:39:19.313" v="2333" actId="478"/>
          <ac:picMkLst>
            <pc:docMk/>
            <pc:sldMk cId="1079741822" sldId="419"/>
            <ac:picMk id="18" creationId="{FCEA4B0E-B6A6-C76F-B3FC-E607140967D0}"/>
          </ac:picMkLst>
        </pc:picChg>
        <pc:picChg chg="add mod">
          <ac:chgData name="Lu López" userId="7bf3ecdc36d80b63" providerId="LiveId" clId="{6910C6E3-E674-4A6A-BCB6-6F3CE0537465}" dt="2025-12-18T18:44:36.612" v="2358" actId="1076"/>
          <ac:picMkLst>
            <pc:docMk/>
            <pc:sldMk cId="1079741822" sldId="419"/>
            <ac:picMk id="20" creationId="{C84FA5C2-C91B-9F29-8156-27620E18508D}"/>
          </ac:picMkLst>
        </pc:picChg>
        <pc:picChg chg="add del mod">
          <ac:chgData name="Lu López" userId="7bf3ecdc36d80b63" providerId="LiveId" clId="{6910C6E3-E674-4A6A-BCB6-6F3CE0537465}" dt="2025-12-18T18:39:19.313" v="2333" actId="478"/>
          <ac:picMkLst>
            <pc:docMk/>
            <pc:sldMk cId="1079741822" sldId="419"/>
            <ac:picMk id="22" creationId="{44709148-8FF9-898E-DADE-F84628FBAD7D}"/>
          </ac:picMkLst>
        </pc:picChg>
        <pc:picChg chg="add mod">
          <ac:chgData name="Lu López" userId="7bf3ecdc36d80b63" providerId="LiveId" clId="{6910C6E3-E674-4A6A-BCB6-6F3CE0537465}" dt="2025-12-18T18:44:48.360" v="2360" actId="1076"/>
          <ac:picMkLst>
            <pc:docMk/>
            <pc:sldMk cId="1079741822" sldId="419"/>
            <ac:picMk id="28" creationId="{F10C75E4-98DC-D05F-1365-D486D4618BC3}"/>
          </ac:picMkLst>
        </pc:picChg>
        <pc:picChg chg="add mod">
          <ac:chgData name="Lu López" userId="7bf3ecdc36d80b63" providerId="LiveId" clId="{6910C6E3-E674-4A6A-BCB6-6F3CE0537465}" dt="2025-12-05T10:01:46.166" v="1320" actId="1076"/>
          <ac:picMkLst>
            <pc:docMk/>
            <pc:sldMk cId="1079741822" sldId="419"/>
            <ac:picMk id="30" creationId="{A8AA7BA4-BDE5-B1F2-2E5C-A4A2E7957D1E}"/>
          </ac:picMkLst>
        </pc:picChg>
        <pc:picChg chg="add mod">
          <ac:chgData name="Lu López" userId="7bf3ecdc36d80b63" providerId="LiveId" clId="{6910C6E3-E674-4A6A-BCB6-6F3CE0537465}" dt="2025-12-05T10:01:43.612" v="1319" actId="1076"/>
          <ac:picMkLst>
            <pc:docMk/>
            <pc:sldMk cId="1079741822" sldId="419"/>
            <ac:picMk id="32" creationId="{0F4CCD80-3722-483D-E9C3-F416AB1120AF}"/>
          </ac:picMkLst>
        </pc:picChg>
        <pc:picChg chg="add mod">
          <ac:chgData name="Lu López" userId="7bf3ecdc36d80b63" providerId="LiveId" clId="{6910C6E3-E674-4A6A-BCB6-6F3CE0537465}" dt="2025-12-05T10:03:30.719" v="1323" actId="1076"/>
          <ac:picMkLst>
            <pc:docMk/>
            <pc:sldMk cId="1079741822" sldId="419"/>
            <ac:picMk id="36" creationId="{1B130953-7AC3-2F44-487D-9A51CDE15FA2}"/>
          </ac:picMkLst>
        </pc:picChg>
        <pc:cxnChg chg="add del">
          <ac:chgData name="Lu López" userId="7bf3ecdc36d80b63" providerId="LiveId" clId="{6910C6E3-E674-4A6A-BCB6-6F3CE0537465}" dt="2025-12-18T18:40:59.449" v="2343" actId="478"/>
          <ac:cxnSpMkLst>
            <pc:docMk/>
            <pc:sldMk cId="1079741822" sldId="419"/>
            <ac:cxnSpMk id="9" creationId="{73F0FDFA-5AF8-E8E5-5E1F-CC9CDBCB415B}"/>
          </ac:cxnSpMkLst>
        </pc:cxnChg>
        <pc:cxnChg chg="add mod">
          <ac:chgData name="Lu López" userId="7bf3ecdc36d80b63" providerId="LiveId" clId="{6910C6E3-E674-4A6A-BCB6-6F3CE0537465}" dt="2025-12-04T15:14:40.915" v="911"/>
          <ac:cxnSpMkLst>
            <pc:docMk/>
            <pc:sldMk cId="1079741822" sldId="419"/>
            <ac:cxnSpMk id="13" creationId="{7D840FDC-4462-36A3-36CB-371148BDC3C3}"/>
          </ac:cxnSpMkLst>
        </pc:cxnChg>
        <pc:cxnChg chg="add del">
          <ac:chgData name="Lu López" userId="7bf3ecdc36d80b63" providerId="LiveId" clId="{6910C6E3-E674-4A6A-BCB6-6F3CE0537465}" dt="2025-12-18T18:45:07.849" v="2363" actId="478"/>
          <ac:cxnSpMkLst>
            <pc:docMk/>
            <pc:sldMk cId="1079741822" sldId="419"/>
            <ac:cxnSpMk id="21" creationId="{EBA2FF92-A9B3-8A95-1611-410A6C339223}"/>
          </ac:cxnSpMkLst>
        </pc:cxnChg>
        <pc:cxnChg chg="add del mod">
          <ac:chgData name="Lu López" userId="7bf3ecdc36d80b63" providerId="LiveId" clId="{6910C6E3-E674-4A6A-BCB6-6F3CE0537465}" dt="2025-12-18T18:45:07.849" v="2363" actId="478"/>
          <ac:cxnSpMkLst>
            <pc:docMk/>
            <pc:sldMk cId="1079741822" sldId="419"/>
            <ac:cxnSpMk id="23" creationId="{1D781484-D09F-3DC4-2B8B-20D6C7134F50}"/>
          </ac:cxnSpMkLst>
        </pc:cxnChg>
      </pc:sldChg>
      <pc:sldChg chg="addSp delSp modSp add mod ord">
        <pc:chgData name="Lu López" userId="7bf3ecdc36d80b63" providerId="LiveId" clId="{6910C6E3-E674-4A6A-BCB6-6F3CE0537465}" dt="2025-12-18T18:23:41.235" v="2142" actId="1076"/>
        <pc:sldMkLst>
          <pc:docMk/>
          <pc:sldMk cId="3740120324" sldId="422"/>
        </pc:sldMkLst>
        <pc:spChg chg="mod">
          <ac:chgData name="Lu López" userId="7bf3ecdc36d80b63" providerId="LiveId" clId="{6910C6E3-E674-4A6A-BCB6-6F3CE0537465}" dt="2025-12-03T19:28:30.096" v="340" actId="20577"/>
          <ac:spMkLst>
            <pc:docMk/>
            <pc:sldMk cId="3740120324" sldId="422"/>
            <ac:spMk id="2" creationId="{B3BD438D-6FD3-D436-3A4B-A272871E197B}"/>
          </ac:spMkLst>
        </pc:spChg>
        <pc:spChg chg="mod">
          <ac:chgData name="Lu López" userId="7bf3ecdc36d80b63" providerId="LiveId" clId="{6910C6E3-E674-4A6A-BCB6-6F3CE0537465}" dt="2025-12-03T19:27:29.722" v="333" actId="1076"/>
          <ac:spMkLst>
            <pc:docMk/>
            <pc:sldMk cId="3740120324" sldId="422"/>
            <ac:spMk id="9" creationId="{EA6DFC85-2B20-8345-E513-D98FA85D47C3}"/>
          </ac:spMkLst>
        </pc:spChg>
        <pc:spChg chg="mod">
          <ac:chgData name="Lu López" userId="7bf3ecdc36d80b63" providerId="LiveId" clId="{6910C6E3-E674-4A6A-BCB6-6F3CE0537465}" dt="2025-12-03T19:28:21.118" v="338" actId="1076"/>
          <ac:spMkLst>
            <pc:docMk/>
            <pc:sldMk cId="3740120324" sldId="422"/>
            <ac:spMk id="16" creationId="{ACC90A3A-AC78-B426-3C69-18C37B2549EC}"/>
          </ac:spMkLst>
        </pc:spChg>
        <pc:picChg chg="add mod">
          <ac:chgData name="Lu López" userId="7bf3ecdc36d80b63" providerId="LiveId" clId="{6910C6E3-E674-4A6A-BCB6-6F3CE0537465}" dt="2025-12-03T19:26:59.205" v="327" actId="1076"/>
          <ac:picMkLst>
            <pc:docMk/>
            <pc:sldMk cId="3740120324" sldId="422"/>
            <ac:picMk id="5" creationId="{F915353F-796E-71F4-8ED8-A7D80C5C8BE4}"/>
          </ac:picMkLst>
        </pc:picChg>
        <pc:picChg chg="mod">
          <ac:chgData name="Lu López" userId="7bf3ecdc36d80b63" providerId="LiveId" clId="{6910C6E3-E674-4A6A-BCB6-6F3CE0537465}" dt="2025-12-05T07:59:43.405" v="1190" actId="14100"/>
          <ac:picMkLst>
            <pc:docMk/>
            <pc:sldMk cId="3740120324" sldId="422"/>
            <ac:picMk id="6" creationId="{B891E5CB-1C4E-0E20-5F95-D4B32AD03C90}"/>
          </ac:picMkLst>
        </pc:picChg>
        <pc:picChg chg="add mod">
          <ac:chgData name="Lu López" userId="7bf3ecdc36d80b63" providerId="LiveId" clId="{6910C6E3-E674-4A6A-BCB6-6F3CE0537465}" dt="2025-12-15T13:47:47.664" v="1369" actId="1076"/>
          <ac:picMkLst>
            <pc:docMk/>
            <pc:sldMk cId="3740120324" sldId="422"/>
            <ac:picMk id="7" creationId="{CFB43A86-5F59-BD28-7A56-6122E76C0C30}"/>
          </ac:picMkLst>
        </pc:picChg>
        <pc:picChg chg="mod">
          <ac:chgData name="Lu López" userId="7bf3ecdc36d80b63" providerId="LiveId" clId="{6910C6E3-E674-4A6A-BCB6-6F3CE0537465}" dt="2025-12-04T15:10:32.369" v="884" actId="1076"/>
          <ac:picMkLst>
            <pc:docMk/>
            <pc:sldMk cId="3740120324" sldId="422"/>
            <ac:picMk id="10" creationId="{9A1106D2-8BA4-4BCB-1715-78A48EFC15D1}"/>
          </ac:picMkLst>
        </pc:picChg>
        <pc:picChg chg="add mod">
          <ac:chgData name="Lu López" userId="7bf3ecdc36d80b63" providerId="LiveId" clId="{6910C6E3-E674-4A6A-BCB6-6F3CE0537465}" dt="2025-12-18T18:23:41.235" v="2142" actId="1076"/>
          <ac:picMkLst>
            <pc:docMk/>
            <pc:sldMk cId="3740120324" sldId="422"/>
            <ac:picMk id="11" creationId="{6C58F0B2-7114-47A7-4DC9-4A81BFA994B7}"/>
          </ac:picMkLst>
        </pc:picChg>
        <pc:picChg chg="del mod">
          <ac:chgData name="Lu López" userId="7bf3ecdc36d80b63" providerId="LiveId" clId="{6910C6E3-E674-4A6A-BCB6-6F3CE0537465}" dt="2025-12-18T18:23:30.321" v="2141" actId="478"/>
          <ac:picMkLst>
            <pc:docMk/>
            <pc:sldMk cId="3740120324" sldId="422"/>
            <ac:picMk id="12" creationId="{70F2AB73-24FC-D2A5-FBD1-43C307BBC0EC}"/>
          </ac:picMkLst>
        </pc:picChg>
        <pc:picChg chg="mod">
          <ac:chgData name="Lu López" userId="7bf3ecdc36d80b63" providerId="LiveId" clId="{6910C6E3-E674-4A6A-BCB6-6F3CE0537465}" dt="2025-12-03T19:27:01.891" v="328" actId="1076"/>
          <ac:picMkLst>
            <pc:docMk/>
            <pc:sldMk cId="3740120324" sldId="422"/>
            <ac:picMk id="28" creationId="{64BE7A8E-AF77-2405-854A-26D5AA11C826}"/>
          </ac:picMkLst>
        </pc:picChg>
        <pc:cxnChg chg="mod">
          <ac:chgData name="Lu López" userId="7bf3ecdc36d80b63" providerId="LiveId" clId="{6910C6E3-E674-4A6A-BCB6-6F3CE0537465}" dt="2025-12-03T19:00:05.938" v="182" actId="692"/>
          <ac:cxnSpMkLst>
            <pc:docMk/>
            <pc:sldMk cId="3740120324" sldId="422"/>
            <ac:cxnSpMk id="3" creationId="{BF7AD28E-2096-BFA8-8179-3D74C78F85AA}"/>
          </ac:cxnSpMkLst>
        </pc:cxnChg>
      </pc:sldChg>
      <pc:sldChg chg="addSp delSp modSp add mod ord">
        <pc:chgData name="Lu López" userId="7bf3ecdc36d80b63" providerId="LiveId" clId="{6910C6E3-E674-4A6A-BCB6-6F3CE0537465}" dt="2025-12-15T13:51:17.918" v="1390" actId="478"/>
        <pc:sldMkLst>
          <pc:docMk/>
          <pc:sldMk cId="2109491067" sldId="425"/>
        </pc:sldMkLst>
        <pc:spChg chg="add mod">
          <ac:chgData name="Lu López" userId="7bf3ecdc36d80b63" providerId="LiveId" clId="{6910C6E3-E674-4A6A-BCB6-6F3CE0537465}" dt="2025-12-03T21:02:24.320" v="705" actId="207"/>
          <ac:spMkLst>
            <pc:docMk/>
            <pc:sldMk cId="2109491067" sldId="425"/>
            <ac:spMk id="2" creationId="{E61F28B0-E68D-D423-7040-B53F4150B6B6}"/>
          </ac:spMkLst>
        </pc:spChg>
        <pc:picChg chg="add mod">
          <ac:chgData name="Lu López" userId="7bf3ecdc36d80b63" providerId="LiveId" clId="{6910C6E3-E674-4A6A-BCB6-6F3CE0537465}" dt="2025-12-05T07:55:38.699" v="1048" actId="14100"/>
          <ac:picMkLst>
            <pc:docMk/>
            <pc:sldMk cId="2109491067" sldId="425"/>
            <ac:picMk id="3" creationId="{75016F49-1977-289E-58D4-F61331600C17}"/>
          </ac:picMkLst>
        </pc:picChg>
        <pc:picChg chg="add mod">
          <ac:chgData name="Lu López" userId="7bf3ecdc36d80b63" providerId="LiveId" clId="{6910C6E3-E674-4A6A-BCB6-6F3CE0537465}" dt="2025-12-15T13:51:12.417" v="1389" actId="1076"/>
          <ac:picMkLst>
            <pc:docMk/>
            <pc:sldMk cId="2109491067" sldId="425"/>
            <ac:picMk id="4" creationId="{6B3B73A5-133A-803B-80AA-799D7911ED81}"/>
          </ac:picMkLst>
        </pc:picChg>
        <pc:picChg chg="add mod">
          <ac:chgData name="Lu López" userId="7bf3ecdc36d80b63" providerId="LiveId" clId="{6910C6E3-E674-4A6A-BCB6-6F3CE0537465}" dt="2025-12-15T13:50:51.706" v="1387" actId="1076"/>
          <ac:picMkLst>
            <pc:docMk/>
            <pc:sldMk cId="2109491067" sldId="425"/>
            <ac:picMk id="6" creationId="{75B3F0F0-CBA3-6D1C-45A3-7587D9B4D7D8}"/>
          </ac:picMkLst>
        </pc:picChg>
        <pc:picChg chg="add mod">
          <ac:chgData name="Lu López" userId="7bf3ecdc36d80b63" providerId="LiveId" clId="{6910C6E3-E674-4A6A-BCB6-6F3CE0537465}" dt="2025-12-05T07:55:32.496" v="1046" actId="1076"/>
          <ac:picMkLst>
            <pc:docMk/>
            <pc:sldMk cId="2109491067" sldId="425"/>
            <ac:picMk id="7" creationId="{A294C25F-50E8-09FD-BF80-FD33605AECCE}"/>
          </ac:picMkLst>
        </pc:picChg>
      </pc:sldChg>
      <pc:sldChg chg="addSp delSp modSp add mod">
        <pc:chgData name="Lu López" userId="7bf3ecdc36d80b63" providerId="LiveId" clId="{6910C6E3-E674-4A6A-BCB6-6F3CE0537465}" dt="2025-12-15T15:12:52.833" v="1780" actId="13926"/>
        <pc:sldMkLst>
          <pc:docMk/>
          <pc:sldMk cId="764114645" sldId="426"/>
        </pc:sldMkLst>
        <pc:spChg chg="add mod">
          <ac:chgData name="Lu López" userId="7bf3ecdc36d80b63" providerId="LiveId" clId="{6910C6E3-E674-4A6A-BCB6-6F3CE0537465}" dt="2025-12-15T15:06:52.083" v="1778" actId="1076"/>
          <ac:spMkLst>
            <pc:docMk/>
            <pc:sldMk cId="764114645" sldId="426"/>
            <ac:spMk id="2" creationId="{ACEFBCA9-B19F-B555-AAD2-63BD75635142}"/>
          </ac:spMkLst>
        </pc:spChg>
        <pc:spChg chg="add mod">
          <ac:chgData name="Lu López" userId="7bf3ecdc36d80b63" providerId="LiveId" clId="{6910C6E3-E674-4A6A-BCB6-6F3CE0537465}" dt="2025-12-15T15:12:52.833" v="1780" actId="13926"/>
          <ac:spMkLst>
            <pc:docMk/>
            <pc:sldMk cId="764114645" sldId="426"/>
            <ac:spMk id="3" creationId="{FB1F3B70-64F1-C393-A00D-D07542394DB1}"/>
          </ac:spMkLst>
        </pc:spChg>
        <pc:spChg chg="mod">
          <ac:chgData name="Lu López" userId="7bf3ecdc36d80b63" providerId="LiveId" clId="{6910C6E3-E674-4A6A-BCB6-6F3CE0537465}" dt="2025-12-15T15:06:55.643" v="1779" actId="1076"/>
          <ac:spMkLst>
            <pc:docMk/>
            <pc:sldMk cId="764114645" sldId="426"/>
            <ac:spMk id="13" creationId="{09B379E5-032A-03B1-92A6-EC40DAD32A26}"/>
          </ac:spMkLst>
        </pc:spChg>
      </pc:sldChg>
      <pc:sldChg chg="addSp delSp modSp add mod">
        <pc:chgData name="Lu López" userId="7bf3ecdc36d80b63" providerId="LiveId" clId="{6910C6E3-E674-4A6A-BCB6-6F3CE0537465}" dt="2025-12-18T18:20:51.574" v="2127" actId="113"/>
        <pc:sldMkLst>
          <pc:docMk/>
          <pc:sldMk cId="3647619649" sldId="427"/>
        </pc:sldMkLst>
        <pc:spChg chg="mod">
          <ac:chgData name="Lu López" userId="7bf3ecdc36d80b63" providerId="LiveId" clId="{6910C6E3-E674-4A6A-BCB6-6F3CE0537465}" dt="2025-12-18T18:20:51.574" v="2127" actId="113"/>
          <ac:spMkLst>
            <pc:docMk/>
            <pc:sldMk cId="3647619649" sldId="427"/>
            <ac:spMk id="2" creationId="{1B5E7983-139C-7396-DC1A-3FDBEE99A996}"/>
          </ac:spMkLst>
        </pc:spChg>
        <pc:spChg chg="add del mod">
          <ac:chgData name="Lu López" userId="7bf3ecdc36d80b63" providerId="LiveId" clId="{6910C6E3-E674-4A6A-BCB6-6F3CE0537465}" dt="2025-12-18T18:20:41.591" v="2126" actId="478"/>
          <ac:spMkLst>
            <pc:docMk/>
            <pc:sldMk cId="3647619649" sldId="427"/>
            <ac:spMk id="3" creationId="{5EC7313D-A3CF-85FB-5B01-3012EBB8BCDD}"/>
          </ac:spMkLst>
        </pc:spChg>
        <pc:picChg chg="del mod">
          <ac:chgData name="Lu López" userId="7bf3ecdc36d80b63" providerId="LiveId" clId="{6910C6E3-E674-4A6A-BCB6-6F3CE0537465}" dt="2025-12-18T18:20:30.840" v="2123" actId="478"/>
          <ac:picMkLst>
            <pc:docMk/>
            <pc:sldMk cId="3647619649" sldId="427"/>
            <ac:picMk id="4" creationId="{9F844562-E83B-1DC6-C213-9FE6B5F0155F}"/>
          </ac:picMkLst>
        </pc:picChg>
        <pc:picChg chg="del mod">
          <ac:chgData name="Lu López" userId="7bf3ecdc36d80b63" providerId="LiveId" clId="{6910C6E3-E674-4A6A-BCB6-6F3CE0537465}" dt="2025-12-18T18:20:30.840" v="2123" actId="478"/>
          <ac:picMkLst>
            <pc:docMk/>
            <pc:sldMk cId="3647619649" sldId="427"/>
            <ac:picMk id="6" creationId="{5FF92DF0-080D-2BA0-61F7-56A0C66A655A}"/>
          </ac:picMkLst>
        </pc:picChg>
        <pc:picChg chg="add mod">
          <ac:chgData name="Lu López" userId="7bf3ecdc36d80b63" providerId="LiveId" clId="{6910C6E3-E674-4A6A-BCB6-6F3CE0537465}" dt="2025-12-18T18:20:37.646" v="2125" actId="1076"/>
          <ac:picMkLst>
            <pc:docMk/>
            <pc:sldMk cId="3647619649" sldId="427"/>
            <ac:picMk id="7" creationId="{55DAB8EE-E199-536E-C496-D30E8E36A94A}"/>
          </ac:picMkLst>
        </pc:picChg>
        <pc:cxnChg chg="add del mod">
          <ac:chgData name="Lu López" userId="7bf3ecdc36d80b63" providerId="LiveId" clId="{6910C6E3-E674-4A6A-BCB6-6F3CE0537465}" dt="2025-12-18T18:20:41.591" v="2126" actId="478"/>
          <ac:cxnSpMkLst>
            <pc:docMk/>
            <pc:sldMk cId="3647619649" sldId="427"/>
            <ac:cxnSpMk id="5" creationId="{669462AF-DCFF-039E-A73B-FD9052C083B5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9BA880-5F01-4598-B3AB-5F91D8296A27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456FB8-F90D-449A-BE6F-110B85D0510B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830441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7328F4-79EE-4012-B3DF-3AC037911459}" type="slidenum">
              <a:rPr lang="es-ES" smtClean="0"/>
              <a:t>29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6277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CD8334E-E682-4286-77C7-6EF0ACC816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7F7DE6A-BF9F-0DF7-B3BE-2095CA8949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94BCCA2-FB9C-1521-1CA6-779345281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61A1A8C-B865-2F2B-CE4F-F9B294010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E94844-9975-0F8A-EDA5-C2487B640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584504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FF86B3-FB22-BCB0-E00B-57081DC5A3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5A05870-73EE-56DE-7F76-D8A8C6DAE3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2E7CB69-DAE2-D095-EB8F-D25728B39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CADB0E1-2926-6CB8-0D84-3865E9392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E5BA323-2842-BB3B-8C8C-3F3EAF8DB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77585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422D013-3630-F65B-4A83-A9068CA2B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FC6D6AF-D50A-95C3-3591-D19E8578BB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CC0E486-4B65-DD54-F190-FFB23BF27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C903456-4A6E-BA2F-2631-A03C44B7D6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FC054A-10E0-A5BB-14ED-369CD4F313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06534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3F32AD-8E19-FF4A-CC19-082C508F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3C1F27C-7806-674E-CBD2-F7EE1E25D8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B4973FE-1B73-D3B3-1022-1B0EE354532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ADDFAF0-410B-C7CE-C2A6-451FA97A8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C486B2D-A537-754D-03C6-6D29070384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50EA934-9E5E-1AB8-5C06-631FE0E38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28181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957B287-6835-D5EA-42D2-BA0030B279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B03589F-9653-015F-2487-13BB2D0EA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FE3FCFC-28BC-FD7F-9874-332ADB4D2E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57161BC-C624-A166-4CEF-85212C44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C4964235-1351-6F60-428A-DCAAA1E7CBF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EE420CC-A154-A869-6530-40AEA2F5A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D640833-AFDA-1042-821A-6CB7D79CF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05907151-229D-7039-4A24-742CF6BD5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771220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DF4ACC-4980-35E8-9BD9-F7B8269E0F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35B39590-75A6-42BF-DCC3-C5FDE839BF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5A60595-6584-94C4-19CC-DC295CB16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7EAFC75-F889-B2ED-1DF1-8C98EB6360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6057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04414F7-6B6D-1FF6-FF61-11FA0EA13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F8CF402-E010-382F-D865-9C60F5F4BB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A750295-8F23-009B-CAC4-44F3B840E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9761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4275E4-6991-B5CA-7B77-34298F296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712ACC3-C036-0010-68EA-1420C057F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DD1C054-1808-7BED-6126-79CF40A692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3B3D840-E0E7-BE27-33EA-64C4238473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051DB8D-4FB6-0267-26EF-649A1B3AC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482AD25-8D58-E76C-63CD-982549D82A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2833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40F569-8F63-AF76-FDE7-685136C1B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77BBD7D-005C-914E-E860-04C31109719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EB9B64F-2DCC-3801-6FCA-258F0765EE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6210A95-39F7-1A8F-0620-5E1729262B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27BE917E-81C5-3B25-B5F2-A44078DAA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7522B96-3CE6-83BD-9AAE-E7D8C5BA1F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20648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AA838-94E1-BA60-5E33-28B336253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935A113D-191C-EB89-46E4-9DC1E0353C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24A9308-B5F2-F677-9D5C-96C8582E7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617007-2E4D-B9D5-7655-2B4FFDE82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3789BFC-8751-3964-E0F3-BD26A5937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7359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B2E5DD2-2759-536A-2B0C-167542C3DAC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BBB5DD9-968E-675A-E84A-D4DA39F1A8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4B204C6-22E9-CF5B-C009-B07B250A7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92EBCBF-482B-4B17-79A2-3B2ECBFCE9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092A291-D1AB-FA5B-3DF7-69458BC88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409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96494864-708E-902D-9DA4-177085B10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5463F61-E1F4-E20C-C14D-39038C6D6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B6C997-1F1F-6AF4-C236-5D0E285DB8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C85B0D0-71AA-4495-8C46-1D9BC93F9E76}" type="datetimeFigureOut">
              <a:rPr lang="es-ES" smtClean="0"/>
              <a:t>11/02/2026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9431949-B79D-B321-7E32-4654F205353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09541E2-D447-6DD6-A720-E1B88B5BB8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15A56E-3E7F-4CBC-83F1-C3E4FCD583B6}" type="slidenum">
              <a:rPr lang="es-ES" smtClean="0"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219507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11" Type="http://schemas.openxmlformats.org/officeDocument/2006/relationships/image" Target="../media/image11.png"/><Relationship Id="rId5" Type="http://schemas.openxmlformats.org/officeDocument/2006/relationships/image" Target="../media/image24.png"/><Relationship Id="rId10" Type="http://schemas.openxmlformats.org/officeDocument/2006/relationships/image" Target="../media/image28.png"/><Relationship Id="rId4" Type="http://schemas.openxmlformats.org/officeDocument/2006/relationships/image" Target="../media/image23.png"/><Relationship Id="rId9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4.png"/><Relationship Id="rId7" Type="http://schemas.openxmlformats.org/officeDocument/2006/relationships/image" Target="../media/image33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37.png"/><Relationship Id="rId10" Type="http://schemas.openxmlformats.org/officeDocument/2006/relationships/image" Target="../media/image41.png"/><Relationship Id="rId4" Type="http://schemas.openxmlformats.org/officeDocument/2006/relationships/image" Target="../media/image36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tiff"/><Relationship Id="rId2" Type="http://schemas.openxmlformats.org/officeDocument/2006/relationships/image" Target="../media/image49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0.tiff"/><Relationship Id="rId4" Type="http://schemas.openxmlformats.org/officeDocument/2006/relationships/image" Target="../media/image5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image" Target="../media/image62.png"/><Relationship Id="rId7" Type="http://schemas.openxmlformats.org/officeDocument/2006/relationships/image" Target="../media/image66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Relationship Id="rId9" Type="http://schemas.openxmlformats.org/officeDocument/2006/relationships/image" Target="../media/image58.tif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tiff"/><Relationship Id="rId2" Type="http://schemas.openxmlformats.org/officeDocument/2006/relationships/image" Target="../media/image68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7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2.png"/><Relationship Id="rId7" Type="http://schemas.openxmlformats.org/officeDocument/2006/relationships/image" Target="../media/image69.tiff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9.png"/><Relationship Id="rId4" Type="http://schemas.openxmlformats.org/officeDocument/2006/relationships/image" Target="../media/image7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81.png"/><Relationship Id="rId7" Type="http://schemas.openxmlformats.org/officeDocument/2006/relationships/image" Target="../media/image84.png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11" Type="http://schemas.openxmlformats.org/officeDocument/2006/relationships/image" Target="../media/image87.png"/><Relationship Id="rId5" Type="http://schemas.openxmlformats.org/officeDocument/2006/relationships/image" Target="../media/image82.png"/><Relationship Id="rId10" Type="http://schemas.openxmlformats.org/officeDocument/2006/relationships/image" Target="../media/image78.jpeg"/><Relationship Id="rId4" Type="http://schemas.openxmlformats.org/officeDocument/2006/relationships/image" Target="../media/image1.png"/><Relationship Id="rId9" Type="http://schemas.openxmlformats.org/officeDocument/2006/relationships/image" Target="../media/image8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tiff"/><Relationship Id="rId2" Type="http://schemas.openxmlformats.org/officeDocument/2006/relationships/image" Target="../media/image88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8.png"/><Relationship Id="rId3" Type="http://schemas.openxmlformats.org/officeDocument/2006/relationships/image" Target="../media/image94.png"/><Relationship Id="rId7" Type="http://schemas.openxmlformats.org/officeDocument/2006/relationships/image" Target="../media/image97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6.png"/><Relationship Id="rId11" Type="http://schemas.openxmlformats.org/officeDocument/2006/relationships/image" Target="../media/image99.png"/><Relationship Id="rId5" Type="http://schemas.openxmlformats.org/officeDocument/2006/relationships/image" Target="../media/image90.png"/><Relationship Id="rId10" Type="http://schemas.openxmlformats.org/officeDocument/2006/relationships/image" Target="../media/image2.png"/><Relationship Id="rId4" Type="http://schemas.openxmlformats.org/officeDocument/2006/relationships/image" Target="../media/image95.png"/><Relationship Id="rId9" Type="http://schemas.openxmlformats.org/officeDocument/2006/relationships/image" Target="../media/image89.tif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tiff"/><Relationship Id="rId2" Type="http://schemas.openxmlformats.org/officeDocument/2006/relationships/image" Target="../media/image100.tif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7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13" Type="http://schemas.openxmlformats.org/officeDocument/2006/relationships/image" Target="../media/image110.png"/><Relationship Id="rId3" Type="http://schemas.openxmlformats.org/officeDocument/2006/relationships/image" Target="../media/image103.png"/><Relationship Id="rId7" Type="http://schemas.openxmlformats.org/officeDocument/2006/relationships/image" Target="../media/image106.png"/><Relationship Id="rId12" Type="http://schemas.openxmlformats.org/officeDocument/2006/relationships/image" Target="../media/image101.tiff"/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5.png"/><Relationship Id="rId11" Type="http://schemas.openxmlformats.org/officeDocument/2006/relationships/image" Target="../media/image109.png"/><Relationship Id="rId5" Type="http://schemas.openxmlformats.org/officeDocument/2006/relationships/image" Target="../media/image95.png"/><Relationship Id="rId10" Type="http://schemas.openxmlformats.org/officeDocument/2006/relationships/image" Target="../media/image102.png"/><Relationship Id="rId4" Type="http://schemas.openxmlformats.org/officeDocument/2006/relationships/image" Target="../media/image104.png"/><Relationship Id="rId9" Type="http://schemas.openxmlformats.org/officeDocument/2006/relationships/image" Target="../media/image10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2.png"/><Relationship Id="rId4" Type="http://schemas.openxmlformats.org/officeDocument/2006/relationships/image" Target="../media/image7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3" Type="http://schemas.openxmlformats.org/officeDocument/2006/relationships/image" Target="../media/image114.png"/><Relationship Id="rId7" Type="http://schemas.openxmlformats.org/officeDocument/2006/relationships/image" Target="../media/image117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6.png"/><Relationship Id="rId11" Type="http://schemas.openxmlformats.org/officeDocument/2006/relationships/image" Target="../media/image121.png"/><Relationship Id="rId5" Type="http://schemas.openxmlformats.org/officeDocument/2006/relationships/image" Target="../media/image115.png"/><Relationship Id="rId10" Type="http://schemas.openxmlformats.org/officeDocument/2006/relationships/image" Target="../media/image120.png"/><Relationship Id="rId4" Type="http://schemas.openxmlformats.org/officeDocument/2006/relationships/image" Target="../media/image112.jpeg"/><Relationship Id="rId9" Type="http://schemas.openxmlformats.org/officeDocument/2006/relationships/image" Target="../media/image1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2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museus.sabadell.cat/museu-art" TargetMode="Externa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arasaac.or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262E669-7774-4EAE-BBCE-F9FFE664D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0CD485ED-328F-4350-AB3E-F6EA451499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484" y="837483"/>
            <a:ext cx="10500646" cy="4843095"/>
          </a:xfrm>
          <a:custGeom>
            <a:avLst/>
            <a:gdLst>
              <a:gd name="connsiteX0" fmla="*/ 0 w 10052180"/>
              <a:gd name="connsiteY0" fmla="*/ 0 h 4650769"/>
              <a:gd name="connsiteX1" fmla="*/ 10052180 w 10052180"/>
              <a:gd name="connsiteY1" fmla="*/ 0 h 4650769"/>
              <a:gd name="connsiteX2" fmla="*/ 10052180 w 10052180"/>
              <a:gd name="connsiteY2" fmla="*/ 4571218 h 4650769"/>
              <a:gd name="connsiteX3" fmla="*/ 10050702 w 10052180"/>
              <a:gd name="connsiteY3" fmla="*/ 4571562 h 4650769"/>
              <a:gd name="connsiteX4" fmla="*/ 10001878 w 10052180"/>
              <a:gd name="connsiteY4" fmla="*/ 4572066 h 4650769"/>
              <a:gd name="connsiteX5" fmla="*/ 9969638 w 10052180"/>
              <a:gd name="connsiteY5" fmla="*/ 4575824 h 4650769"/>
              <a:gd name="connsiteX6" fmla="*/ 9864299 w 10052180"/>
              <a:gd name="connsiteY6" fmla="*/ 4580290 h 4650769"/>
              <a:gd name="connsiteX7" fmla="*/ 9796089 w 10052180"/>
              <a:gd name="connsiteY7" fmla="*/ 4591897 h 4650769"/>
              <a:gd name="connsiteX8" fmla="*/ 9658617 w 10052180"/>
              <a:gd name="connsiteY8" fmla="*/ 4628572 h 4650769"/>
              <a:gd name="connsiteX9" fmla="*/ 9605787 w 10052180"/>
              <a:gd name="connsiteY9" fmla="*/ 4633374 h 4650769"/>
              <a:gd name="connsiteX10" fmla="*/ 9408928 w 10052180"/>
              <a:gd name="connsiteY10" fmla="*/ 4634030 h 4650769"/>
              <a:gd name="connsiteX11" fmla="*/ 9290980 w 10052180"/>
              <a:gd name="connsiteY11" fmla="*/ 4628234 h 4650769"/>
              <a:gd name="connsiteX12" fmla="*/ 9195937 w 10052180"/>
              <a:gd name="connsiteY12" fmla="*/ 4629562 h 4650769"/>
              <a:gd name="connsiteX13" fmla="*/ 9091821 w 10052180"/>
              <a:gd name="connsiteY13" fmla="*/ 4619955 h 4650769"/>
              <a:gd name="connsiteX14" fmla="*/ 9005324 w 10052180"/>
              <a:gd name="connsiteY14" fmla="*/ 4627981 h 4650769"/>
              <a:gd name="connsiteX15" fmla="*/ 8911383 w 10052180"/>
              <a:gd name="connsiteY15" fmla="*/ 4634700 h 4650769"/>
              <a:gd name="connsiteX16" fmla="*/ 8853295 w 10052180"/>
              <a:gd name="connsiteY16" fmla="*/ 4644792 h 4650769"/>
              <a:gd name="connsiteX17" fmla="*/ 8813991 w 10052180"/>
              <a:gd name="connsiteY17" fmla="*/ 4634596 h 4650769"/>
              <a:gd name="connsiteX18" fmla="*/ 8687179 w 10052180"/>
              <a:gd name="connsiteY18" fmla="*/ 4588065 h 4650769"/>
              <a:gd name="connsiteX19" fmla="*/ 8623955 w 10052180"/>
              <a:gd name="connsiteY19" fmla="*/ 4578046 h 4650769"/>
              <a:gd name="connsiteX20" fmla="*/ 8622786 w 10052180"/>
              <a:gd name="connsiteY20" fmla="*/ 4577305 h 4650769"/>
              <a:gd name="connsiteX21" fmla="*/ 8600904 w 10052180"/>
              <a:gd name="connsiteY21" fmla="*/ 4582918 h 4650769"/>
              <a:gd name="connsiteX22" fmla="*/ 8433071 w 10052180"/>
              <a:gd name="connsiteY22" fmla="*/ 4606234 h 4650769"/>
              <a:gd name="connsiteX23" fmla="*/ 8318071 w 10052180"/>
              <a:gd name="connsiteY23" fmla="*/ 4586590 h 4650769"/>
              <a:gd name="connsiteX24" fmla="*/ 8242424 w 10052180"/>
              <a:gd name="connsiteY24" fmla="*/ 4566486 h 4650769"/>
              <a:gd name="connsiteX25" fmla="*/ 8193517 w 10052180"/>
              <a:gd name="connsiteY25" fmla="*/ 4551756 h 4650769"/>
              <a:gd name="connsiteX26" fmla="*/ 8156253 w 10052180"/>
              <a:gd name="connsiteY26" fmla="*/ 4539485 h 4650769"/>
              <a:gd name="connsiteX27" fmla="*/ 8105237 w 10052180"/>
              <a:gd name="connsiteY27" fmla="*/ 4530754 h 4650769"/>
              <a:gd name="connsiteX28" fmla="*/ 8012182 w 10052180"/>
              <a:gd name="connsiteY28" fmla="*/ 4569955 h 4650769"/>
              <a:gd name="connsiteX29" fmla="*/ 7873023 w 10052180"/>
              <a:gd name="connsiteY29" fmla="*/ 4594395 h 4650769"/>
              <a:gd name="connsiteX30" fmla="*/ 7766598 w 10052180"/>
              <a:gd name="connsiteY30" fmla="*/ 4583182 h 4650769"/>
              <a:gd name="connsiteX31" fmla="*/ 7739745 w 10052180"/>
              <a:gd name="connsiteY31" fmla="*/ 4588115 h 4650769"/>
              <a:gd name="connsiteX32" fmla="*/ 7616434 w 10052180"/>
              <a:gd name="connsiteY32" fmla="*/ 4564808 h 4650769"/>
              <a:gd name="connsiteX33" fmla="*/ 7431215 w 10052180"/>
              <a:gd name="connsiteY33" fmla="*/ 4552516 h 4650769"/>
              <a:gd name="connsiteX34" fmla="*/ 7237422 w 10052180"/>
              <a:gd name="connsiteY34" fmla="*/ 4498285 h 4650769"/>
              <a:gd name="connsiteX35" fmla="*/ 7011658 w 10052180"/>
              <a:gd name="connsiteY35" fmla="*/ 4451218 h 4650769"/>
              <a:gd name="connsiteX36" fmla="*/ 6867111 w 10052180"/>
              <a:gd name="connsiteY36" fmla="*/ 4419048 h 4650769"/>
              <a:gd name="connsiteX37" fmla="*/ 6712288 w 10052180"/>
              <a:gd name="connsiteY37" fmla="*/ 4430721 h 4650769"/>
              <a:gd name="connsiteX38" fmla="*/ 6543149 w 10052180"/>
              <a:gd name="connsiteY38" fmla="*/ 4429858 h 4650769"/>
              <a:gd name="connsiteX39" fmla="*/ 6393064 w 10052180"/>
              <a:gd name="connsiteY39" fmla="*/ 4406561 h 4650769"/>
              <a:gd name="connsiteX40" fmla="*/ 6303049 w 10052180"/>
              <a:gd name="connsiteY40" fmla="*/ 4399385 h 4650769"/>
              <a:gd name="connsiteX41" fmla="*/ 6268511 w 10052180"/>
              <a:gd name="connsiteY41" fmla="*/ 4407283 h 4650769"/>
              <a:gd name="connsiteX42" fmla="*/ 6220512 w 10052180"/>
              <a:gd name="connsiteY42" fmla="*/ 4411171 h 4650769"/>
              <a:gd name="connsiteX43" fmla="*/ 6135538 w 10052180"/>
              <a:gd name="connsiteY43" fmla="*/ 4426253 h 4650769"/>
              <a:gd name="connsiteX44" fmla="*/ 6031127 w 10052180"/>
              <a:gd name="connsiteY44" fmla="*/ 4420204 h 4650769"/>
              <a:gd name="connsiteX45" fmla="*/ 5969808 w 10052180"/>
              <a:gd name="connsiteY45" fmla="*/ 4408049 h 4650769"/>
              <a:gd name="connsiteX46" fmla="*/ 5944950 w 10052180"/>
              <a:gd name="connsiteY46" fmla="*/ 4393767 h 4650769"/>
              <a:gd name="connsiteX47" fmla="*/ 5509282 w 10052180"/>
              <a:gd name="connsiteY47" fmla="*/ 4393767 h 4650769"/>
              <a:gd name="connsiteX48" fmla="*/ 5488183 w 10052180"/>
              <a:gd name="connsiteY48" fmla="*/ 4398554 h 4650769"/>
              <a:gd name="connsiteX49" fmla="*/ 5481447 w 10052180"/>
              <a:gd name="connsiteY49" fmla="*/ 4395975 h 4650769"/>
              <a:gd name="connsiteX50" fmla="*/ 5473864 w 10052180"/>
              <a:gd name="connsiteY50" fmla="*/ 4393767 h 4650769"/>
              <a:gd name="connsiteX51" fmla="*/ 5441368 w 10052180"/>
              <a:gd name="connsiteY51" fmla="*/ 4393767 h 4650769"/>
              <a:gd name="connsiteX52" fmla="*/ 5427734 w 10052180"/>
              <a:gd name="connsiteY52" fmla="*/ 4401537 h 4650769"/>
              <a:gd name="connsiteX53" fmla="*/ 5412372 w 10052180"/>
              <a:gd name="connsiteY53" fmla="*/ 4394628 h 4650769"/>
              <a:gd name="connsiteX54" fmla="*/ 5412559 w 10052180"/>
              <a:gd name="connsiteY54" fmla="*/ 4393767 h 4650769"/>
              <a:gd name="connsiteX55" fmla="*/ 5182205 w 10052180"/>
              <a:gd name="connsiteY55" fmla="*/ 4393767 h 4650769"/>
              <a:gd name="connsiteX56" fmla="*/ 5167180 w 10052180"/>
              <a:gd name="connsiteY56" fmla="*/ 4401547 h 4650769"/>
              <a:gd name="connsiteX57" fmla="*/ 5116191 w 10052180"/>
              <a:gd name="connsiteY57" fmla="*/ 4410857 h 4650769"/>
              <a:gd name="connsiteX58" fmla="*/ 4978049 w 10052180"/>
              <a:gd name="connsiteY58" fmla="*/ 4444099 h 4650769"/>
              <a:gd name="connsiteX59" fmla="*/ 4918199 w 10052180"/>
              <a:gd name="connsiteY59" fmla="*/ 4475969 h 4650769"/>
              <a:gd name="connsiteX60" fmla="*/ 4819404 w 10052180"/>
              <a:gd name="connsiteY60" fmla="*/ 4498170 h 4650769"/>
              <a:gd name="connsiteX61" fmla="*/ 4748850 w 10052180"/>
              <a:gd name="connsiteY61" fmla="*/ 4510039 h 4650769"/>
              <a:gd name="connsiteX62" fmla="*/ 4728909 w 10052180"/>
              <a:gd name="connsiteY62" fmla="*/ 4533669 h 4650769"/>
              <a:gd name="connsiteX63" fmla="*/ 4728624 w 10052180"/>
              <a:gd name="connsiteY63" fmla="*/ 4534109 h 4650769"/>
              <a:gd name="connsiteX64" fmla="*/ 4685733 w 10052180"/>
              <a:gd name="connsiteY64" fmla="*/ 4537269 h 4650769"/>
              <a:gd name="connsiteX65" fmla="*/ 4591811 w 10052180"/>
              <a:gd name="connsiteY65" fmla="*/ 4562739 h 4650769"/>
              <a:gd name="connsiteX66" fmla="*/ 4562217 w 10052180"/>
              <a:gd name="connsiteY66" fmla="*/ 4569392 h 4650769"/>
              <a:gd name="connsiteX67" fmla="*/ 4546453 w 10052180"/>
              <a:gd name="connsiteY67" fmla="*/ 4575327 h 4650769"/>
              <a:gd name="connsiteX68" fmla="*/ 4522757 w 10052180"/>
              <a:gd name="connsiteY68" fmla="*/ 4559783 h 4650769"/>
              <a:gd name="connsiteX69" fmla="*/ 4493193 w 10052180"/>
              <a:gd name="connsiteY69" fmla="*/ 4566418 h 4650769"/>
              <a:gd name="connsiteX70" fmla="*/ 4486309 w 10052180"/>
              <a:gd name="connsiteY70" fmla="*/ 4568571 h 4650769"/>
              <a:gd name="connsiteX71" fmla="*/ 4434522 w 10052180"/>
              <a:gd name="connsiteY71" fmla="*/ 4553363 h 4650769"/>
              <a:gd name="connsiteX72" fmla="*/ 4429460 w 10052180"/>
              <a:gd name="connsiteY72" fmla="*/ 4547302 h 4650769"/>
              <a:gd name="connsiteX73" fmla="*/ 4403505 w 10052180"/>
              <a:gd name="connsiteY73" fmla="*/ 4544604 h 4650769"/>
              <a:gd name="connsiteX74" fmla="*/ 4400557 w 10052180"/>
              <a:gd name="connsiteY74" fmla="*/ 4546201 h 4650769"/>
              <a:gd name="connsiteX75" fmla="*/ 4379030 w 10052180"/>
              <a:gd name="connsiteY75" fmla="*/ 4536886 h 4650769"/>
              <a:gd name="connsiteX76" fmla="*/ 4292758 w 10052180"/>
              <a:gd name="connsiteY76" fmla="*/ 4520332 h 4650769"/>
              <a:gd name="connsiteX77" fmla="*/ 4126934 w 10052180"/>
              <a:gd name="connsiteY77" fmla="*/ 4511325 h 4650769"/>
              <a:gd name="connsiteX78" fmla="*/ 3954199 w 10052180"/>
              <a:gd name="connsiteY78" fmla="*/ 4486409 h 4650769"/>
              <a:gd name="connsiteX79" fmla="*/ 3790501 w 10052180"/>
              <a:gd name="connsiteY79" fmla="*/ 4495445 h 4650769"/>
              <a:gd name="connsiteX80" fmla="*/ 3492963 w 10052180"/>
              <a:gd name="connsiteY80" fmla="*/ 4468480 h 4650769"/>
              <a:gd name="connsiteX81" fmla="*/ 3390904 w 10052180"/>
              <a:gd name="connsiteY81" fmla="*/ 4465867 h 4650769"/>
              <a:gd name="connsiteX82" fmla="*/ 3322528 w 10052180"/>
              <a:gd name="connsiteY82" fmla="*/ 4464799 h 4650769"/>
              <a:gd name="connsiteX83" fmla="*/ 3317795 w 10052180"/>
              <a:gd name="connsiteY83" fmla="*/ 4467272 h 4650769"/>
              <a:gd name="connsiteX84" fmla="*/ 3298702 w 10052180"/>
              <a:gd name="connsiteY84" fmla="*/ 4468689 h 4650769"/>
              <a:gd name="connsiteX85" fmla="*/ 3293503 w 10052180"/>
              <a:gd name="connsiteY85" fmla="*/ 4479690 h 4650769"/>
              <a:gd name="connsiteX86" fmla="*/ 3229705 w 10052180"/>
              <a:gd name="connsiteY86" fmla="*/ 4489069 h 4650769"/>
              <a:gd name="connsiteX87" fmla="*/ 3076109 w 10052180"/>
              <a:gd name="connsiteY87" fmla="*/ 4492987 h 4650769"/>
              <a:gd name="connsiteX88" fmla="*/ 2962379 w 10052180"/>
              <a:gd name="connsiteY88" fmla="*/ 4474229 h 4650769"/>
              <a:gd name="connsiteX89" fmla="*/ 2924375 w 10052180"/>
              <a:gd name="connsiteY89" fmla="*/ 4484334 h 4650769"/>
              <a:gd name="connsiteX90" fmla="*/ 2871297 w 10052180"/>
              <a:gd name="connsiteY90" fmla="*/ 4491313 h 4650769"/>
              <a:gd name="connsiteX91" fmla="*/ 2700663 w 10052180"/>
              <a:gd name="connsiteY91" fmla="*/ 4485036 h 4650769"/>
              <a:gd name="connsiteX92" fmla="*/ 2560084 w 10052180"/>
              <a:gd name="connsiteY92" fmla="*/ 4489523 h 4650769"/>
              <a:gd name="connsiteX93" fmla="*/ 2479658 w 10052180"/>
              <a:gd name="connsiteY93" fmla="*/ 4499250 h 4650769"/>
              <a:gd name="connsiteX94" fmla="*/ 2309526 w 10052180"/>
              <a:gd name="connsiteY94" fmla="*/ 4471569 h 4650769"/>
              <a:gd name="connsiteX95" fmla="*/ 2143849 w 10052180"/>
              <a:gd name="connsiteY95" fmla="*/ 4458678 h 4650769"/>
              <a:gd name="connsiteX96" fmla="*/ 2054460 w 10052180"/>
              <a:gd name="connsiteY96" fmla="*/ 4444435 h 4650769"/>
              <a:gd name="connsiteX97" fmla="*/ 1875690 w 10052180"/>
              <a:gd name="connsiteY97" fmla="*/ 4462877 h 4650769"/>
              <a:gd name="connsiteX98" fmla="*/ 1829588 w 10052180"/>
              <a:gd name="connsiteY98" fmla="*/ 4463680 h 4650769"/>
              <a:gd name="connsiteX99" fmla="*/ 1729685 w 10052180"/>
              <a:gd name="connsiteY99" fmla="*/ 4483196 h 4650769"/>
              <a:gd name="connsiteX100" fmla="*/ 1672107 w 10052180"/>
              <a:gd name="connsiteY100" fmla="*/ 4487209 h 4650769"/>
              <a:gd name="connsiteX101" fmla="*/ 1514794 w 10052180"/>
              <a:gd name="connsiteY101" fmla="*/ 4506035 h 4650769"/>
              <a:gd name="connsiteX102" fmla="*/ 1375355 w 10052180"/>
              <a:gd name="connsiteY102" fmla="*/ 4535286 h 4650769"/>
              <a:gd name="connsiteX103" fmla="*/ 1281723 w 10052180"/>
              <a:gd name="connsiteY103" fmla="*/ 4557767 h 4650769"/>
              <a:gd name="connsiteX104" fmla="*/ 1152251 w 10052180"/>
              <a:gd name="connsiteY104" fmla="*/ 4596280 h 4650769"/>
              <a:gd name="connsiteX105" fmla="*/ 1112386 w 10052180"/>
              <a:gd name="connsiteY105" fmla="*/ 4603999 h 4650769"/>
              <a:gd name="connsiteX106" fmla="*/ 1055042 w 10052180"/>
              <a:gd name="connsiteY106" fmla="*/ 4590297 h 4650769"/>
              <a:gd name="connsiteX107" fmla="*/ 961705 w 10052180"/>
              <a:gd name="connsiteY107" fmla="*/ 4577719 h 4650769"/>
              <a:gd name="connsiteX108" fmla="*/ 875879 w 10052180"/>
              <a:gd name="connsiteY108" fmla="*/ 4564303 h 4650769"/>
              <a:gd name="connsiteX109" fmla="*/ 771366 w 10052180"/>
              <a:gd name="connsiteY109" fmla="*/ 4567383 h 4650769"/>
              <a:gd name="connsiteX110" fmla="*/ 676592 w 10052180"/>
              <a:gd name="connsiteY110" fmla="*/ 4560117 h 4650769"/>
              <a:gd name="connsiteX111" fmla="*/ 558512 w 10052180"/>
              <a:gd name="connsiteY111" fmla="*/ 4558530 h 4650769"/>
              <a:gd name="connsiteX112" fmla="*/ 362079 w 10052180"/>
              <a:gd name="connsiteY112" fmla="*/ 4545572 h 4650769"/>
              <a:gd name="connsiteX113" fmla="*/ 309653 w 10052180"/>
              <a:gd name="connsiteY113" fmla="*/ 4537476 h 4650769"/>
              <a:gd name="connsiteX114" fmla="*/ 174742 w 10052180"/>
              <a:gd name="connsiteY114" fmla="*/ 4492281 h 4650769"/>
              <a:gd name="connsiteX115" fmla="*/ 107390 w 10052180"/>
              <a:gd name="connsiteY115" fmla="*/ 4476433 h 4650769"/>
              <a:gd name="connsiteX116" fmla="*/ 2537 w 10052180"/>
              <a:gd name="connsiteY116" fmla="*/ 4465393 h 4650769"/>
              <a:gd name="connsiteX117" fmla="*/ 0 w 10052180"/>
              <a:gd name="connsiteY117" fmla="*/ 4463105 h 465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0052180" h="4650769">
                <a:moveTo>
                  <a:pt x="0" y="0"/>
                </a:moveTo>
                <a:lnTo>
                  <a:pt x="10052180" y="0"/>
                </a:lnTo>
                <a:lnTo>
                  <a:pt x="10052180" y="4571218"/>
                </a:lnTo>
                <a:lnTo>
                  <a:pt x="10050702" y="4571562"/>
                </a:lnTo>
                <a:cubicBezTo>
                  <a:pt x="10033695" y="4573943"/>
                  <a:pt x="10017259" y="4574375"/>
                  <a:pt x="10001878" y="4572066"/>
                </a:cubicBezTo>
                <a:cubicBezTo>
                  <a:pt x="9987347" y="4562370"/>
                  <a:pt x="9978539" y="4560848"/>
                  <a:pt x="9969638" y="4575824"/>
                </a:cubicBezTo>
                <a:cubicBezTo>
                  <a:pt x="9931111" y="4571506"/>
                  <a:pt x="9885705" y="4604598"/>
                  <a:pt x="9864299" y="4580290"/>
                </a:cubicBezTo>
                <a:cubicBezTo>
                  <a:pt x="9860644" y="4614890"/>
                  <a:pt x="9811449" y="4560843"/>
                  <a:pt x="9796089" y="4591897"/>
                </a:cubicBezTo>
                <a:cubicBezTo>
                  <a:pt x="9744340" y="4604414"/>
                  <a:pt x="9702353" y="4613016"/>
                  <a:pt x="9658617" y="4628572"/>
                </a:cubicBezTo>
                <a:cubicBezTo>
                  <a:pt x="9625107" y="4639733"/>
                  <a:pt x="9621223" y="4635658"/>
                  <a:pt x="9605787" y="4633374"/>
                </a:cubicBezTo>
                <a:cubicBezTo>
                  <a:pt x="9564172" y="4634284"/>
                  <a:pt x="9459602" y="4639135"/>
                  <a:pt x="9408928" y="4634030"/>
                </a:cubicBezTo>
                <a:cubicBezTo>
                  <a:pt x="9373936" y="4630911"/>
                  <a:pt x="9320962" y="4677031"/>
                  <a:pt x="9290980" y="4628234"/>
                </a:cubicBezTo>
                <a:cubicBezTo>
                  <a:pt x="9269062" y="4638218"/>
                  <a:pt x="9223761" y="4630232"/>
                  <a:pt x="9195937" y="4629562"/>
                </a:cubicBezTo>
                <a:cubicBezTo>
                  <a:pt x="9143088" y="4610116"/>
                  <a:pt x="9133223" y="4633821"/>
                  <a:pt x="9091821" y="4619955"/>
                </a:cubicBezTo>
                <a:cubicBezTo>
                  <a:pt x="9032935" y="4627891"/>
                  <a:pt x="9027183" y="4624471"/>
                  <a:pt x="9005324" y="4627981"/>
                </a:cubicBezTo>
                <a:cubicBezTo>
                  <a:pt x="8967164" y="4640966"/>
                  <a:pt x="8953005" y="4638659"/>
                  <a:pt x="8911383" y="4634700"/>
                </a:cubicBezTo>
                <a:cubicBezTo>
                  <a:pt x="8910140" y="4622209"/>
                  <a:pt x="8861731" y="4642891"/>
                  <a:pt x="8853295" y="4644792"/>
                </a:cubicBezTo>
                <a:cubicBezTo>
                  <a:pt x="8855383" y="4637166"/>
                  <a:pt x="8821677" y="4629387"/>
                  <a:pt x="8813991" y="4634596"/>
                </a:cubicBezTo>
                <a:cubicBezTo>
                  <a:pt x="8714011" y="4640974"/>
                  <a:pt x="8735462" y="4587278"/>
                  <a:pt x="8687179" y="4588065"/>
                </a:cubicBezTo>
                <a:cubicBezTo>
                  <a:pt x="8647941" y="4587885"/>
                  <a:pt x="8644846" y="4590573"/>
                  <a:pt x="8623955" y="4578046"/>
                </a:cubicBezTo>
                <a:lnTo>
                  <a:pt x="8622786" y="4577305"/>
                </a:lnTo>
                <a:lnTo>
                  <a:pt x="8600904" y="4582918"/>
                </a:lnTo>
                <a:cubicBezTo>
                  <a:pt x="8551179" y="4589770"/>
                  <a:pt x="8503007" y="4582778"/>
                  <a:pt x="8433071" y="4606234"/>
                </a:cubicBezTo>
                <a:cubicBezTo>
                  <a:pt x="8391517" y="4597543"/>
                  <a:pt x="8356812" y="4603351"/>
                  <a:pt x="8318071" y="4586590"/>
                </a:cubicBezTo>
                <a:cubicBezTo>
                  <a:pt x="8301780" y="4574528"/>
                  <a:pt x="8258966" y="4594748"/>
                  <a:pt x="8242424" y="4566486"/>
                </a:cubicBezTo>
                <a:cubicBezTo>
                  <a:pt x="8237603" y="4584126"/>
                  <a:pt x="8200783" y="4561583"/>
                  <a:pt x="8193517" y="4551756"/>
                </a:cubicBezTo>
                <a:cubicBezTo>
                  <a:pt x="8181915" y="4557821"/>
                  <a:pt x="8167403" y="4540618"/>
                  <a:pt x="8156253" y="4539485"/>
                </a:cubicBezTo>
                <a:cubicBezTo>
                  <a:pt x="8141597" y="4496572"/>
                  <a:pt x="8127998" y="4557617"/>
                  <a:pt x="8105237" y="4530754"/>
                </a:cubicBezTo>
                <a:cubicBezTo>
                  <a:pt x="8091039" y="4542025"/>
                  <a:pt x="8045973" y="4563365"/>
                  <a:pt x="8012182" y="4569955"/>
                </a:cubicBezTo>
                <a:cubicBezTo>
                  <a:pt x="7945237" y="4585532"/>
                  <a:pt x="7935255" y="4616038"/>
                  <a:pt x="7873023" y="4594395"/>
                </a:cubicBezTo>
                <a:cubicBezTo>
                  <a:pt x="7859384" y="4618199"/>
                  <a:pt x="7761094" y="4535441"/>
                  <a:pt x="7766598" y="4583182"/>
                </a:cubicBezTo>
                <a:cubicBezTo>
                  <a:pt x="7745587" y="4577284"/>
                  <a:pt x="7733182" y="4556528"/>
                  <a:pt x="7739745" y="4588115"/>
                </a:cubicBezTo>
                <a:lnTo>
                  <a:pt x="7616434" y="4564808"/>
                </a:lnTo>
                <a:cubicBezTo>
                  <a:pt x="7546376" y="4561257"/>
                  <a:pt x="7499612" y="4575632"/>
                  <a:pt x="7431215" y="4552516"/>
                </a:cubicBezTo>
                <a:cubicBezTo>
                  <a:pt x="7362500" y="4539342"/>
                  <a:pt x="7331229" y="4514002"/>
                  <a:pt x="7237422" y="4498285"/>
                </a:cubicBezTo>
                <a:cubicBezTo>
                  <a:pt x="7171877" y="4484375"/>
                  <a:pt x="7080174" y="4453116"/>
                  <a:pt x="7011658" y="4451218"/>
                </a:cubicBezTo>
                <a:cubicBezTo>
                  <a:pt x="6935893" y="4414558"/>
                  <a:pt x="6950516" y="4446303"/>
                  <a:pt x="6867111" y="4419048"/>
                </a:cubicBezTo>
                <a:cubicBezTo>
                  <a:pt x="6820640" y="4462144"/>
                  <a:pt x="6759791" y="4426229"/>
                  <a:pt x="6712288" y="4430721"/>
                </a:cubicBezTo>
                <a:cubicBezTo>
                  <a:pt x="6658294" y="4432523"/>
                  <a:pt x="6596353" y="4433885"/>
                  <a:pt x="6543149" y="4429858"/>
                </a:cubicBezTo>
                <a:cubicBezTo>
                  <a:pt x="6505785" y="4400413"/>
                  <a:pt x="6438998" y="4445436"/>
                  <a:pt x="6393064" y="4406561"/>
                </a:cubicBezTo>
                <a:cubicBezTo>
                  <a:pt x="6375470" y="4396073"/>
                  <a:pt x="6316748" y="4386920"/>
                  <a:pt x="6303049" y="4399385"/>
                </a:cubicBezTo>
                <a:cubicBezTo>
                  <a:pt x="6290271" y="4400402"/>
                  <a:pt x="6276955" y="4392864"/>
                  <a:pt x="6268511" y="4407283"/>
                </a:cubicBezTo>
                <a:cubicBezTo>
                  <a:pt x="6255819" y="4424201"/>
                  <a:pt x="6218422" y="4388280"/>
                  <a:pt x="6220512" y="4411171"/>
                </a:cubicBezTo>
                <a:cubicBezTo>
                  <a:pt x="6193829" y="4386375"/>
                  <a:pt x="6162713" y="4421037"/>
                  <a:pt x="6135538" y="4426253"/>
                </a:cubicBezTo>
                <a:cubicBezTo>
                  <a:pt x="6115250" y="4402715"/>
                  <a:pt x="6087532" y="4424859"/>
                  <a:pt x="6031127" y="4420204"/>
                </a:cubicBezTo>
                <a:cubicBezTo>
                  <a:pt x="6014546" y="4399963"/>
                  <a:pt x="5996210" y="4415252"/>
                  <a:pt x="5969808" y="4408049"/>
                </a:cubicBezTo>
                <a:lnTo>
                  <a:pt x="5944950" y="4393767"/>
                </a:lnTo>
                <a:lnTo>
                  <a:pt x="5509282" y="4393767"/>
                </a:lnTo>
                <a:lnTo>
                  <a:pt x="5488183" y="4398554"/>
                </a:lnTo>
                <a:lnTo>
                  <a:pt x="5481447" y="4395975"/>
                </a:lnTo>
                <a:lnTo>
                  <a:pt x="5473864" y="4393767"/>
                </a:lnTo>
                <a:lnTo>
                  <a:pt x="5441368" y="4393767"/>
                </a:lnTo>
                <a:lnTo>
                  <a:pt x="5427734" y="4401537"/>
                </a:lnTo>
                <a:cubicBezTo>
                  <a:pt x="5424659" y="4397308"/>
                  <a:pt x="5420116" y="4394509"/>
                  <a:pt x="5412372" y="4394628"/>
                </a:cubicBezTo>
                <a:lnTo>
                  <a:pt x="5412559" y="4393767"/>
                </a:lnTo>
                <a:lnTo>
                  <a:pt x="5182205" y="4393767"/>
                </a:lnTo>
                <a:lnTo>
                  <a:pt x="5167180" y="4401547"/>
                </a:lnTo>
                <a:cubicBezTo>
                  <a:pt x="5145322" y="4388995"/>
                  <a:pt x="5130136" y="4396666"/>
                  <a:pt x="5116191" y="4410857"/>
                </a:cubicBezTo>
                <a:cubicBezTo>
                  <a:pt x="5069121" y="4410132"/>
                  <a:pt x="5029330" y="4432817"/>
                  <a:pt x="4978049" y="4444099"/>
                </a:cubicBezTo>
                <a:cubicBezTo>
                  <a:pt x="4921746" y="4464946"/>
                  <a:pt x="4952787" y="4460274"/>
                  <a:pt x="4918199" y="4475969"/>
                </a:cubicBezTo>
                <a:lnTo>
                  <a:pt x="4819404" y="4498170"/>
                </a:lnTo>
                <a:lnTo>
                  <a:pt x="4748850" y="4510039"/>
                </a:lnTo>
                <a:lnTo>
                  <a:pt x="4728909" y="4533669"/>
                </a:lnTo>
                <a:lnTo>
                  <a:pt x="4728624" y="4534109"/>
                </a:lnTo>
                <a:lnTo>
                  <a:pt x="4685733" y="4537269"/>
                </a:lnTo>
                <a:cubicBezTo>
                  <a:pt x="4662932" y="4542040"/>
                  <a:pt x="4617689" y="4556675"/>
                  <a:pt x="4591811" y="4562739"/>
                </a:cubicBezTo>
                <a:cubicBezTo>
                  <a:pt x="4568298" y="4558219"/>
                  <a:pt x="4553786" y="4538337"/>
                  <a:pt x="4562217" y="4569392"/>
                </a:cubicBezTo>
                <a:cubicBezTo>
                  <a:pt x="4554496" y="4568788"/>
                  <a:pt x="4549787" y="4571298"/>
                  <a:pt x="4546453" y="4575327"/>
                </a:cubicBezTo>
                <a:lnTo>
                  <a:pt x="4522757" y="4559783"/>
                </a:lnTo>
                <a:lnTo>
                  <a:pt x="4493193" y="4566418"/>
                </a:lnTo>
                <a:lnTo>
                  <a:pt x="4486309" y="4568571"/>
                </a:lnTo>
                <a:lnTo>
                  <a:pt x="4434522" y="4553363"/>
                </a:lnTo>
                <a:lnTo>
                  <a:pt x="4429460" y="4547302"/>
                </a:lnTo>
                <a:cubicBezTo>
                  <a:pt x="4424037" y="4543565"/>
                  <a:pt x="4416331" y="4541821"/>
                  <a:pt x="4403505" y="4544604"/>
                </a:cubicBezTo>
                <a:lnTo>
                  <a:pt x="4400557" y="4546201"/>
                </a:lnTo>
                <a:lnTo>
                  <a:pt x="4379030" y="4536886"/>
                </a:lnTo>
                <a:cubicBezTo>
                  <a:pt x="4372078" y="4532654"/>
                  <a:pt x="4297808" y="4527155"/>
                  <a:pt x="4292758" y="4520332"/>
                </a:cubicBezTo>
                <a:cubicBezTo>
                  <a:pt x="4211493" y="4536974"/>
                  <a:pt x="4205812" y="4507045"/>
                  <a:pt x="4126934" y="4511325"/>
                </a:cubicBezTo>
                <a:cubicBezTo>
                  <a:pt x="4058483" y="4465563"/>
                  <a:pt x="4015465" y="4493211"/>
                  <a:pt x="3954199" y="4486409"/>
                </a:cubicBezTo>
                <a:cubicBezTo>
                  <a:pt x="3895850" y="4481584"/>
                  <a:pt x="3868881" y="4496263"/>
                  <a:pt x="3790501" y="4495445"/>
                </a:cubicBezTo>
                <a:cubicBezTo>
                  <a:pt x="3707431" y="4485284"/>
                  <a:pt x="3586435" y="4490248"/>
                  <a:pt x="3492963" y="4468480"/>
                </a:cubicBezTo>
                <a:cubicBezTo>
                  <a:pt x="3419549" y="4461359"/>
                  <a:pt x="3419311" y="4466480"/>
                  <a:pt x="3390904" y="4465867"/>
                </a:cubicBezTo>
                <a:cubicBezTo>
                  <a:pt x="3381467" y="4468795"/>
                  <a:pt x="3331557" y="4460030"/>
                  <a:pt x="3322528" y="4464799"/>
                </a:cubicBezTo>
                <a:lnTo>
                  <a:pt x="3317795" y="4467272"/>
                </a:lnTo>
                <a:lnTo>
                  <a:pt x="3298702" y="4468689"/>
                </a:lnTo>
                <a:lnTo>
                  <a:pt x="3293503" y="4479690"/>
                </a:lnTo>
                <a:lnTo>
                  <a:pt x="3229705" y="4489069"/>
                </a:lnTo>
                <a:cubicBezTo>
                  <a:pt x="3187202" y="4462144"/>
                  <a:pt x="3151062" y="4494035"/>
                  <a:pt x="3076109" y="4492987"/>
                </a:cubicBezTo>
                <a:cubicBezTo>
                  <a:pt x="3056222" y="4483674"/>
                  <a:pt x="2977114" y="4460921"/>
                  <a:pt x="2962379" y="4474229"/>
                </a:cubicBezTo>
                <a:cubicBezTo>
                  <a:pt x="2948249" y="4476071"/>
                  <a:pt x="2933210" y="4469418"/>
                  <a:pt x="2924375" y="4484334"/>
                </a:cubicBezTo>
                <a:cubicBezTo>
                  <a:pt x="2910921" y="4502015"/>
                  <a:pt x="2868144" y="4468636"/>
                  <a:pt x="2871297" y="4491313"/>
                </a:cubicBezTo>
                <a:cubicBezTo>
                  <a:pt x="2834012" y="4491430"/>
                  <a:pt x="2752532" y="4485335"/>
                  <a:pt x="2700663" y="4485036"/>
                </a:cubicBezTo>
                <a:cubicBezTo>
                  <a:pt x="2675164" y="4459571"/>
                  <a:pt x="2600340" y="4494322"/>
                  <a:pt x="2560084" y="4489523"/>
                </a:cubicBezTo>
                <a:cubicBezTo>
                  <a:pt x="2524760" y="4491171"/>
                  <a:pt x="2521424" y="4504416"/>
                  <a:pt x="2479658" y="4499250"/>
                </a:cubicBezTo>
                <a:cubicBezTo>
                  <a:pt x="2405210" y="4494755"/>
                  <a:pt x="2378207" y="4484444"/>
                  <a:pt x="2309526" y="4471569"/>
                </a:cubicBezTo>
                <a:cubicBezTo>
                  <a:pt x="2231692" y="4461873"/>
                  <a:pt x="2230867" y="4475023"/>
                  <a:pt x="2143849" y="4458678"/>
                </a:cubicBezTo>
                <a:cubicBezTo>
                  <a:pt x="2123776" y="4453795"/>
                  <a:pt x="2075082" y="4453878"/>
                  <a:pt x="2054460" y="4444435"/>
                </a:cubicBezTo>
                <a:cubicBezTo>
                  <a:pt x="2025665" y="4449526"/>
                  <a:pt x="1907402" y="4455434"/>
                  <a:pt x="1875690" y="4462877"/>
                </a:cubicBezTo>
                <a:cubicBezTo>
                  <a:pt x="1830650" y="4467513"/>
                  <a:pt x="1869806" y="4459610"/>
                  <a:pt x="1829588" y="4463680"/>
                </a:cubicBezTo>
                <a:cubicBezTo>
                  <a:pt x="1791050" y="4448543"/>
                  <a:pt x="1782985" y="4472982"/>
                  <a:pt x="1729685" y="4483196"/>
                </a:cubicBezTo>
                <a:cubicBezTo>
                  <a:pt x="1707743" y="4468503"/>
                  <a:pt x="1689784" y="4474556"/>
                  <a:pt x="1672107" y="4487209"/>
                </a:cubicBezTo>
                <a:cubicBezTo>
                  <a:pt x="1620500" y="4481667"/>
                  <a:pt x="1573015" y="4500097"/>
                  <a:pt x="1514794" y="4506035"/>
                </a:cubicBezTo>
                <a:cubicBezTo>
                  <a:pt x="1452269" y="4488005"/>
                  <a:pt x="1437575" y="4529096"/>
                  <a:pt x="1375355" y="4535286"/>
                </a:cubicBezTo>
                <a:cubicBezTo>
                  <a:pt x="1321736" y="4564899"/>
                  <a:pt x="1333953" y="4560797"/>
                  <a:pt x="1281723" y="4557767"/>
                </a:cubicBezTo>
                <a:cubicBezTo>
                  <a:pt x="1233584" y="4553963"/>
                  <a:pt x="1251636" y="4608894"/>
                  <a:pt x="1152251" y="4596280"/>
                </a:cubicBezTo>
                <a:cubicBezTo>
                  <a:pt x="1144905" y="4590601"/>
                  <a:pt x="1110779" y="4596258"/>
                  <a:pt x="1112386" y="4603999"/>
                </a:cubicBezTo>
                <a:cubicBezTo>
                  <a:pt x="1104086" y="4601575"/>
                  <a:pt x="1057064" y="4577908"/>
                  <a:pt x="1055042" y="4590297"/>
                </a:cubicBezTo>
                <a:cubicBezTo>
                  <a:pt x="1013255" y="4591647"/>
                  <a:pt x="998979" y="4593064"/>
                  <a:pt x="961705" y="4577719"/>
                </a:cubicBezTo>
                <a:cubicBezTo>
                  <a:pt x="940108" y="4572850"/>
                  <a:pt x="934154" y="4575904"/>
                  <a:pt x="875879" y="4564303"/>
                </a:cubicBezTo>
                <a:cubicBezTo>
                  <a:pt x="833691" y="4575554"/>
                  <a:pt x="825327" y="4551279"/>
                  <a:pt x="771366" y="4567383"/>
                </a:cubicBezTo>
                <a:cubicBezTo>
                  <a:pt x="743555" y="4566313"/>
                  <a:pt x="697843" y="4571452"/>
                  <a:pt x="676592" y="4560117"/>
                </a:cubicBezTo>
                <a:cubicBezTo>
                  <a:pt x="643619" y="4606945"/>
                  <a:pt x="593631" y="4557605"/>
                  <a:pt x="558512" y="4558530"/>
                </a:cubicBezTo>
                <a:cubicBezTo>
                  <a:pt x="507618" y="4560458"/>
                  <a:pt x="403556" y="4549081"/>
                  <a:pt x="362079" y="4545572"/>
                </a:cubicBezTo>
                <a:cubicBezTo>
                  <a:pt x="346531" y="4546886"/>
                  <a:pt x="342400" y="4550710"/>
                  <a:pt x="309653" y="4537476"/>
                </a:cubicBezTo>
                <a:cubicBezTo>
                  <a:pt x="266974" y="4519218"/>
                  <a:pt x="225607" y="4508008"/>
                  <a:pt x="174742" y="4492281"/>
                </a:cubicBezTo>
                <a:cubicBezTo>
                  <a:pt x="161353" y="4460328"/>
                  <a:pt x="108876" y="4511194"/>
                  <a:pt x="107390" y="4476433"/>
                </a:cubicBezTo>
                <a:cubicBezTo>
                  <a:pt x="84507" y="4499356"/>
                  <a:pt x="41258" y="4463491"/>
                  <a:pt x="2537" y="4465393"/>
                </a:cubicBezTo>
                <a:lnTo>
                  <a:pt x="0" y="446310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5353D259-DA18-451D-9A95-02198BF55E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546282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D6C15D3B-BB68-EB98-C6B7-9DD2B6F5EDF5}"/>
              </a:ext>
            </a:extLst>
          </p:cNvPr>
          <p:cNvSpPr txBox="1">
            <a:spLocks/>
          </p:cNvSpPr>
          <p:nvPr/>
        </p:nvSpPr>
        <p:spPr>
          <a:xfrm>
            <a:off x="2647841" y="1275070"/>
            <a:ext cx="6879931" cy="16945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b="1" dirty="0" err="1">
                <a:solidFill>
                  <a:srgbClr val="735E45"/>
                </a:solidFill>
              </a:rPr>
              <a:t>Museu</a:t>
            </a:r>
            <a:r>
              <a:rPr lang="es-ES" sz="6600" b="1" dirty="0">
                <a:solidFill>
                  <a:srgbClr val="735E45"/>
                </a:solidFill>
              </a:rPr>
              <a:t> </a:t>
            </a:r>
            <a:r>
              <a:rPr lang="es-ES" sz="6600" b="1" dirty="0" err="1">
                <a:solidFill>
                  <a:srgbClr val="735E45"/>
                </a:solidFill>
              </a:rPr>
              <a:t>d’Art</a:t>
            </a:r>
            <a:r>
              <a:rPr lang="es-ES" sz="6600" b="1" dirty="0">
                <a:solidFill>
                  <a:srgbClr val="735E45"/>
                </a:solidFill>
              </a:rPr>
              <a:t> de Sabadell</a:t>
            </a:r>
          </a:p>
        </p:txBody>
      </p:sp>
      <p:sp>
        <p:nvSpPr>
          <p:cNvPr id="16" name="Subtítulo 2">
            <a:extLst>
              <a:ext uri="{FF2B5EF4-FFF2-40B4-BE49-F238E27FC236}">
                <a16:creationId xmlns:a16="http://schemas.microsoft.com/office/drawing/2014/main" id="{FE758C2F-BF4E-C599-4592-C2FF0315E381}"/>
              </a:ext>
            </a:extLst>
          </p:cNvPr>
          <p:cNvSpPr txBox="1">
            <a:spLocks/>
          </p:cNvSpPr>
          <p:nvPr/>
        </p:nvSpPr>
        <p:spPr>
          <a:xfrm>
            <a:off x="3840023" y="4468836"/>
            <a:ext cx="4805691" cy="8388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s-ES" sz="4800" dirty="0">
                <a:solidFill>
                  <a:srgbClr val="4F412F"/>
                </a:solidFill>
              </a:rPr>
              <a:t>La Mirada </a:t>
            </a:r>
            <a:r>
              <a:rPr lang="es-ES" sz="4800" dirty="0" err="1">
                <a:solidFill>
                  <a:srgbClr val="4F412F"/>
                </a:solidFill>
              </a:rPr>
              <a:t>Tàctil</a:t>
            </a:r>
            <a:endParaRPr lang="es-ES" sz="4800" b="1" dirty="0">
              <a:solidFill>
                <a:srgbClr val="4F412F"/>
              </a:solidFill>
            </a:endParaRP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66673F58-1453-2829-A052-DCBC18863C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8478" y="3075592"/>
            <a:ext cx="1295467" cy="1301817"/>
          </a:xfrm>
          <a:prstGeom prst="rect">
            <a:avLst/>
          </a:prstGeom>
        </p:spPr>
      </p:pic>
      <p:pic>
        <p:nvPicPr>
          <p:cNvPr id="3" name="Imagen 2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1538495D-9370-A319-0E48-75BD63BAFD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941" y="3075591"/>
            <a:ext cx="1295467" cy="129546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1727" y="5447335"/>
            <a:ext cx="1108453" cy="1108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8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2C9966-55CD-A0B2-04FF-B8752C7A2D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D506BE7-1779-B364-9F65-595669D073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F8D9B350-503A-A842-1EF7-FAE716497F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484" y="837483"/>
            <a:ext cx="10500646" cy="4843095"/>
          </a:xfrm>
          <a:custGeom>
            <a:avLst/>
            <a:gdLst>
              <a:gd name="connsiteX0" fmla="*/ 0 w 10052180"/>
              <a:gd name="connsiteY0" fmla="*/ 0 h 4650769"/>
              <a:gd name="connsiteX1" fmla="*/ 10052180 w 10052180"/>
              <a:gd name="connsiteY1" fmla="*/ 0 h 4650769"/>
              <a:gd name="connsiteX2" fmla="*/ 10052180 w 10052180"/>
              <a:gd name="connsiteY2" fmla="*/ 4571218 h 4650769"/>
              <a:gd name="connsiteX3" fmla="*/ 10050702 w 10052180"/>
              <a:gd name="connsiteY3" fmla="*/ 4571562 h 4650769"/>
              <a:gd name="connsiteX4" fmla="*/ 10001878 w 10052180"/>
              <a:gd name="connsiteY4" fmla="*/ 4572066 h 4650769"/>
              <a:gd name="connsiteX5" fmla="*/ 9969638 w 10052180"/>
              <a:gd name="connsiteY5" fmla="*/ 4575824 h 4650769"/>
              <a:gd name="connsiteX6" fmla="*/ 9864299 w 10052180"/>
              <a:gd name="connsiteY6" fmla="*/ 4580290 h 4650769"/>
              <a:gd name="connsiteX7" fmla="*/ 9796089 w 10052180"/>
              <a:gd name="connsiteY7" fmla="*/ 4591897 h 4650769"/>
              <a:gd name="connsiteX8" fmla="*/ 9658617 w 10052180"/>
              <a:gd name="connsiteY8" fmla="*/ 4628572 h 4650769"/>
              <a:gd name="connsiteX9" fmla="*/ 9605787 w 10052180"/>
              <a:gd name="connsiteY9" fmla="*/ 4633374 h 4650769"/>
              <a:gd name="connsiteX10" fmla="*/ 9408928 w 10052180"/>
              <a:gd name="connsiteY10" fmla="*/ 4634030 h 4650769"/>
              <a:gd name="connsiteX11" fmla="*/ 9290980 w 10052180"/>
              <a:gd name="connsiteY11" fmla="*/ 4628234 h 4650769"/>
              <a:gd name="connsiteX12" fmla="*/ 9195937 w 10052180"/>
              <a:gd name="connsiteY12" fmla="*/ 4629562 h 4650769"/>
              <a:gd name="connsiteX13" fmla="*/ 9091821 w 10052180"/>
              <a:gd name="connsiteY13" fmla="*/ 4619955 h 4650769"/>
              <a:gd name="connsiteX14" fmla="*/ 9005324 w 10052180"/>
              <a:gd name="connsiteY14" fmla="*/ 4627981 h 4650769"/>
              <a:gd name="connsiteX15" fmla="*/ 8911383 w 10052180"/>
              <a:gd name="connsiteY15" fmla="*/ 4634700 h 4650769"/>
              <a:gd name="connsiteX16" fmla="*/ 8853295 w 10052180"/>
              <a:gd name="connsiteY16" fmla="*/ 4644792 h 4650769"/>
              <a:gd name="connsiteX17" fmla="*/ 8813991 w 10052180"/>
              <a:gd name="connsiteY17" fmla="*/ 4634596 h 4650769"/>
              <a:gd name="connsiteX18" fmla="*/ 8687179 w 10052180"/>
              <a:gd name="connsiteY18" fmla="*/ 4588065 h 4650769"/>
              <a:gd name="connsiteX19" fmla="*/ 8623955 w 10052180"/>
              <a:gd name="connsiteY19" fmla="*/ 4578046 h 4650769"/>
              <a:gd name="connsiteX20" fmla="*/ 8622786 w 10052180"/>
              <a:gd name="connsiteY20" fmla="*/ 4577305 h 4650769"/>
              <a:gd name="connsiteX21" fmla="*/ 8600904 w 10052180"/>
              <a:gd name="connsiteY21" fmla="*/ 4582918 h 4650769"/>
              <a:gd name="connsiteX22" fmla="*/ 8433071 w 10052180"/>
              <a:gd name="connsiteY22" fmla="*/ 4606234 h 4650769"/>
              <a:gd name="connsiteX23" fmla="*/ 8318071 w 10052180"/>
              <a:gd name="connsiteY23" fmla="*/ 4586590 h 4650769"/>
              <a:gd name="connsiteX24" fmla="*/ 8242424 w 10052180"/>
              <a:gd name="connsiteY24" fmla="*/ 4566486 h 4650769"/>
              <a:gd name="connsiteX25" fmla="*/ 8193517 w 10052180"/>
              <a:gd name="connsiteY25" fmla="*/ 4551756 h 4650769"/>
              <a:gd name="connsiteX26" fmla="*/ 8156253 w 10052180"/>
              <a:gd name="connsiteY26" fmla="*/ 4539485 h 4650769"/>
              <a:gd name="connsiteX27" fmla="*/ 8105237 w 10052180"/>
              <a:gd name="connsiteY27" fmla="*/ 4530754 h 4650769"/>
              <a:gd name="connsiteX28" fmla="*/ 8012182 w 10052180"/>
              <a:gd name="connsiteY28" fmla="*/ 4569955 h 4650769"/>
              <a:gd name="connsiteX29" fmla="*/ 7873023 w 10052180"/>
              <a:gd name="connsiteY29" fmla="*/ 4594395 h 4650769"/>
              <a:gd name="connsiteX30" fmla="*/ 7766598 w 10052180"/>
              <a:gd name="connsiteY30" fmla="*/ 4583182 h 4650769"/>
              <a:gd name="connsiteX31" fmla="*/ 7739745 w 10052180"/>
              <a:gd name="connsiteY31" fmla="*/ 4588115 h 4650769"/>
              <a:gd name="connsiteX32" fmla="*/ 7616434 w 10052180"/>
              <a:gd name="connsiteY32" fmla="*/ 4564808 h 4650769"/>
              <a:gd name="connsiteX33" fmla="*/ 7431215 w 10052180"/>
              <a:gd name="connsiteY33" fmla="*/ 4552516 h 4650769"/>
              <a:gd name="connsiteX34" fmla="*/ 7237422 w 10052180"/>
              <a:gd name="connsiteY34" fmla="*/ 4498285 h 4650769"/>
              <a:gd name="connsiteX35" fmla="*/ 7011658 w 10052180"/>
              <a:gd name="connsiteY35" fmla="*/ 4451218 h 4650769"/>
              <a:gd name="connsiteX36" fmla="*/ 6867111 w 10052180"/>
              <a:gd name="connsiteY36" fmla="*/ 4419048 h 4650769"/>
              <a:gd name="connsiteX37" fmla="*/ 6712288 w 10052180"/>
              <a:gd name="connsiteY37" fmla="*/ 4430721 h 4650769"/>
              <a:gd name="connsiteX38" fmla="*/ 6543149 w 10052180"/>
              <a:gd name="connsiteY38" fmla="*/ 4429858 h 4650769"/>
              <a:gd name="connsiteX39" fmla="*/ 6393064 w 10052180"/>
              <a:gd name="connsiteY39" fmla="*/ 4406561 h 4650769"/>
              <a:gd name="connsiteX40" fmla="*/ 6303049 w 10052180"/>
              <a:gd name="connsiteY40" fmla="*/ 4399385 h 4650769"/>
              <a:gd name="connsiteX41" fmla="*/ 6268511 w 10052180"/>
              <a:gd name="connsiteY41" fmla="*/ 4407283 h 4650769"/>
              <a:gd name="connsiteX42" fmla="*/ 6220512 w 10052180"/>
              <a:gd name="connsiteY42" fmla="*/ 4411171 h 4650769"/>
              <a:gd name="connsiteX43" fmla="*/ 6135538 w 10052180"/>
              <a:gd name="connsiteY43" fmla="*/ 4426253 h 4650769"/>
              <a:gd name="connsiteX44" fmla="*/ 6031127 w 10052180"/>
              <a:gd name="connsiteY44" fmla="*/ 4420204 h 4650769"/>
              <a:gd name="connsiteX45" fmla="*/ 5969808 w 10052180"/>
              <a:gd name="connsiteY45" fmla="*/ 4408049 h 4650769"/>
              <a:gd name="connsiteX46" fmla="*/ 5944950 w 10052180"/>
              <a:gd name="connsiteY46" fmla="*/ 4393767 h 4650769"/>
              <a:gd name="connsiteX47" fmla="*/ 5509282 w 10052180"/>
              <a:gd name="connsiteY47" fmla="*/ 4393767 h 4650769"/>
              <a:gd name="connsiteX48" fmla="*/ 5488183 w 10052180"/>
              <a:gd name="connsiteY48" fmla="*/ 4398554 h 4650769"/>
              <a:gd name="connsiteX49" fmla="*/ 5481447 w 10052180"/>
              <a:gd name="connsiteY49" fmla="*/ 4395975 h 4650769"/>
              <a:gd name="connsiteX50" fmla="*/ 5473864 w 10052180"/>
              <a:gd name="connsiteY50" fmla="*/ 4393767 h 4650769"/>
              <a:gd name="connsiteX51" fmla="*/ 5441368 w 10052180"/>
              <a:gd name="connsiteY51" fmla="*/ 4393767 h 4650769"/>
              <a:gd name="connsiteX52" fmla="*/ 5427734 w 10052180"/>
              <a:gd name="connsiteY52" fmla="*/ 4401537 h 4650769"/>
              <a:gd name="connsiteX53" fmla="*/ 5412372 w 10052180"/>
              <a:gd name="connsiteY53" fmla="*/ 4394628 h 4650769"/>
              <a:gd name="connsiteX54" fmla="*/ 5412559 w 10052180"/>
              <a:gd name="connsiteY54" fmla="*/ 4393767 h 4650769"/>
              <a:gd name="connsiteX55" fmla="*/ 5182205 w 10052180"/>
              <a:gd name="connsiteY55" fmla="*/ 4393767 h 4650769"/>
              <a:gd name="connsiteX56" fmla="*/ 5167180 w 10052180"/>
              <a:gd name="connsiteY56" fmla="*/ 4401547 h 4650769"/>
              <a:gd name="connsiteX57" fmla="*/ 5116191 w 10052180"/>
              <a:gd name="connsiteY57" fmla="*/ 4410857 h 4650769"/>
              <a:gd name="connsiteX58" fmla="*/ 4978049 w 10052180"/>
              <a:gd name="connsiteY58" fmla="*/ 4444099 h 4650769"/>
              <a:gd name="connsiteX59" fmla="*/ 4918199 w 10052180"/>
              <a:gd name="connsiteY59" fmla="*/ 4475969 h 4650769"/>
              <a:gd name="connsiteX60" fmla="*/ 4819404 w 10052180"/>
              <a:gd name="connsiteY60" fmla="*/ 4498170 h 4650769"/>
              <a:gd name="connsiteX61" fmla="*/ 4748850 w 10052180"/>
              <a:gd name="connsiteY61" fmla="*/ 4510039 h 4650769"/>
              <a:gd name="connsiteX62" fmla="*/ 4728909 w 10052180"/>
              <a:gd name="connsiteY62" fmla="*/ 4533669 h 4650769"/>
              <a:gd name="connsiteX63" fmla="*/ 4728624 w 10052180"/>
              <a:gd name="connsiteY63" fmla="*/ 4534109 h 4650769"/>
              <a:gd name="connsiteX64" fmla="*/ 4685733 w 10052180"/>
              <a:gd name="connsiteY64" fmla="*/ 4537269 h 4650769"/>
              <a:gd name="connsiteX65" fmla="*/ 4591811 w 10052180"/>
              <a:gd name="connsiteY65" fmla="*/ 4562739 h 4650769"/>
              <a:gd name="connsiteX66" fmla="*/ 4562217 w 10052180"/>
              <a:gd name="connsiteY66" fmla="*/ 4569392 h 4650769"/>
              <a:gd name="connsiteX67" fmla="*/ 4546453 w 10052180"/>
              <a:gd name="connsiteY67" fmla="*/ 4575327 h 4650769"/>
              <a:gd name="connsiteX68" fmla="*/ 4522757 w 10052180"/>
              <a:gd name="connsiteY68" fmla="*/ 4559783 h 4650769"/>
              <a:gd name="connsiteX69" fmla="*/ 4493193 w 10052180"/>
              <a:gd name="connsiteY69" fmla="*/ 4566418 h 4650769"/>
              <a:gd name="connsiteX70" fmla="*/ 4486309 w 10052180"/>
              <a:gd name="connsiteY70" fmla="*/ 4568571 h 4650769"/>
              <a:gd name="connsiteX71" fmla="*/ 4434522 w 10052180"/>
              <a:gd name="connsiteY71" fmla="*/ 4553363 h 4650769"/>
              <a:gd name="connsiteX72" fmla="*/ 4429460 w 10052180"/>
              <a:gd name="connsiteY72" fmla="*/ 4547302 h 4650769"/>
              <a:gd name="connsiteX73" fmla="*/ 4403505 w 10052180"/>
              <a:gd name="connsiteY73" fmla="*/ 4544604 h 4650769"/>
              <a:gd name="connsiteX74" fmla="*/ 4400557 w 10052180"/>
              <a:gd name="connsiteY74" fmla="*/ 4546201 h 4650769"/>
              <a:gd name="connsiteX75" fmla="*/ 4379030 w 10052180"/>
              <a:gd name="connsiteY75" fmla="*/ 4536886 h 4650769"/>
              <a:gd name="connsiteX76" fmla="*/ 4292758 w 10052180"/>
              <a:gd name="connsiteY76" fmla="*/ 4520332 h 4650769"/>
              <a:gd name="connsiteX77" fmla="*/ 4126934 w 10052180"/>
              <a:gd name="connsiteY77" fmla="*/ 4511325 h 4650769"/>
              <a:gd name="connsiteX78" fmla="*/ 3954199 w 10052180"/>
              <a:gd name="connsiteY78" fmla="*/ 4486409 h 4650769"/>
              <a:gd name="connsiteX79" fmla="*/ 3790501 w 10052180"/>
              <a:gd name="connsiteY79" fmla="*/ 4495445 h 4650769"/>
              <a:gd name="connsiteX80" fmla="*/ 3492963 w 10052180"/>
              <a:gd name="connsiteY80" fmla="*/ 4468480 h 4650769"/>
              <a:gd name="connsiteX81" fmla="*/ 3390904 w 10052180"/>
              <a:gd name="connsiteY81" fmla="*/ 4465867 h 4650769"/>
              <a:gd name="connsiteX82" fmla="*/ 3322528 w 10052180"/>
              <a:gd name="connsiteY82" fmla="*/ 4464799 h 4650769"/>
              <a:gd name="connsiteX83" fmla="*/ 3317795 w 10052180"/>
              <a:gd name="connsiteY83" fmla="*/ 4467272 h 4650769"/>
              <a:gd name="connsiteX84" fmla="*/ 3298702 w 10052180"/>
              <a:gd name="connsiteY84" fmla="*/ 4468689 h 4650769"/>
              <a:gd name="connsiteX85" fmla="*/ 3293503 w 10052180"/>
              <a:gd name="connsiteY85" fmla="*/ 4479690 h 4650769"/>
              <a:gd name="connsiteX86" fmla="*/ 3229705 w 10052180"/>
              <a:gd name="connsiteY86" fmla="*/ 4489069 h 4650769"/>
              <a:gd name="connsiteX87" fmla="*/ 3076109 w 10052180"/>
              <a:gd name="connsiteY87" fmla="*/ 4492987 h 4650769"/>
              <a:gd name="connsiteX88" fmla="*/ 2962379 w 10052180"/>
              <a:gd name="connsiteY88" fmla="*/ 4474229 h 4650769"/>
              <a:gd name="connsiteX89" fmla="*/ 2924375 w 10052180"/>
              <a:gd name="connsiteY89" fmla="*/ 4484334 h 4650769"/>
              <a:gd name="connsiteX90" fmla="*/ 2871297 w 10052180"/>
              <a:gd name="connsiteY90" fmla="*/ 4491313 h 4650769"/>
              <a:gd name="connsiteX91" fmla="*/ 2700663 w 10052180"/>
              <a:gd name="connsiteY91" fmla="*/ 4485036 h 4650769"/>
              <a:gd name="connsiteX92" fmla="*/ 2560084 w 10052180"/>
              <a:gd name="connsiteY92" fmla="*/ 4489523 h 4650769"/>
              <a:gd name="connsiteX93" fmla="*/ 2479658 w 10052180"/>
              <a:gd name="connsiteY93" fmla="*/ 4499250 h 4650769"/>
              <a:gd name="connsiteX94" fmla="*/ 2309526 w 10052180"/>
              <a:gd name="connsiteY94" fmla="*/ 4471569 h 4650769"/>
              <a:gd name="connsiteX95" fmla="*/ 2143849 w 10052180"/>
              <a:gd name="connsiteY95" fmla="*/ 4458678 h 4650769"/>
              <a:gd name="connsiteX96" fmla="*/ 2054460 w 10052180"/>
              <a:gd name="connsiteY96" fmla="*/ 4444435 h 4650769"/>
              <a:gd name="connsiteX97" fmla="*/ 1875690 w 10052180"/>
              <a:gd name="connsiteY97" fmla="*/ 4462877 h 4650769"/>
              <a:gd name="connsiteX98" fmla="*/ 1829588 w 10052180"/>
              <a:gd name="connsiteY98" fmla="*/ 4463680 h 4650769"/>
              <a:gd name="connsiteX99" fmla="*/ 1729685 w 10052180"/>
              <a:gd name="connsiteY99" fmla="*/ 4483196 h 4650769"/>
              <a:gd name="connsiteX100" fmla="*/ 1672107 w 10052180"/>
              <a:gd name="connsiteY100" fmla="*/ 4487209 h 4650769"/>
              <a:gd name="connsiteX101" fmla="*/ 1514794 w 10052180"/>
              <a:gd name="connsiteY101" fmla="*/ 4506035 h 4650769"/>
              <a:gd name="connsiteX102" fmla="*/ 1375355 w 10052180"/>
              <a:gd name="connsiteY102" fmla="*/ 4535286 h 4650769"/>
              <a:gd name="connsiteX103" fmla="*/ 1281723 w 10052180"/>
              <a:gd name="connsiteY103" fmla="*/ 4557767 h 4650769"/>
              <a:gd name="connsiteX104" fmla="*/ 1152251 w 10052180"/>
              <a:gd name="connsiteY104" fmla="*/ 4596280 h 4650769"/>
              <a:gd name="connsiteX105" fmla="*/ 1112386 w 10052180"/>
              <a:gd name="connsiteY105" fmla="*/ 4603999 h 4650769"/>
              <a:gd name="connsiteX106" fmla="*/ 1055042 w 10052180"/>
              <a:gd name="connsiteY106" fmla="*/ 4590297 h 4650769"/>
              <a:gd name="connsiteX107" fmla="*/ 961705 w 10052180"/>
              <a:gd name="connsiteY107" fmla="*/ 4577719 h 4650769"/>
              <a:gd name="connsiteX108" fmla="*/ 875879 w 10052180"/>
              <a:gd name="connsiteY108" fmla="*/ 4564303 h 4650769"/>
              <a:gd name="connsiteX109" fmla="*/ 771366 w 10052180"/>
              <a:gd name="connsiteY109" fmla="*/ 4567383 h 4650769"/>
              <a:gd name="connsiteX110" fmla="*/ 676592 w 10052180"/>
              <a:gd name="connsiteY110" fmla="*/ 4560117 h 4650769"/>
              <a:gd name="connsiteX111" fmla="*/ 558512 w 10052180"/>
              <a:gd name="connsiteY111" fmla="*/ 4558530 h 4650769"/>
              <a:gd name="connsiteX112" fmla="*/ 362079 w 10052180"/>
              <a:gd name="connsiteY112" fmla="*/ 4545572 h 4650769"/>
              <a:gd name="connsiteX113" fmla="*/ 309653 w 10052180"/>
              <a:gd name="connsiteY113" fmla="*/ 4537476 h 4650769"/>
              <a:gd name="connsiteX114" fmla="*/ 174742 w 10052180"/>
              <a:gd name="connsiteY114" fmla="*/ 4492281 h 4650769"/>
              <a:gd name="connsiteX115" fmla="*/ 107390 w 10052180"/>
              <a:gd name="connsiteY115" fmla="*/ 4476433 h 4650769"/>
              <a:gd name="connsiteX116" fmla="*/ 2537 w 10052180"/>
              <a:gd name="connsiteY116" fmla="*/ 4465393 h 4650769"/>
              <a:gd name="connsiteX117" fmla="*/ 0 w 10052180"/>
              <a:gd name="connsiteY117" fmla="*/ 4463105 h 465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0052180" h="4650769">
                <a:moveTo>
                  <a:pt x="0" y="0"/>
                </a:moveTo>
                <a:lnTo>
                  <a:pt x="10052180" y="0"/>
                </a:lnTo>
                <a:lnTo>
                  <a:pt x="10052180" y="4571218"/>
                </a:lnTo>
                <a:lnTo>
                  <a:pt x="10050702" y="4571562"/>
                </a:lnTo>
                <a:cubicBezTo>
                  <a:pt x="10033695" y="4573943"/>
                  <a:pt x="10017259" y="4574375"/>
                  <a:pt x="10001878" y="4572066"/>
                </a:cubicBezTo>
                <a:cubicBezTo>
                  <a:pt x="9987347" y="4562370"/>
                  <a:pt x="9978539" y="4560848"/>
                  <a:pt x="9969638" y="4575824"/>
                </a:cubicBezTo>
                <a:cubicBezTo>
                  <a:pt x="9931111" y="4571506"/>
                  <a:pt x="9885705" y="4604598"/>
                  <a:pt x="9864299" y="4580290"/>
                </a:cubicBezTo>
                <a:cubicBezTo>
                  <a:pt x="9860644" y="4614890"/>
                  <a:pt x="9811449" y="4560843"/>
                  <a:pt x="9796089" y="4591897"/>
                </a:cubicBezTo>
                <a:cubicBezTo>
                  <a:pt x="9744340" y="4604414"/>
                  <a:pt x="9702353" y="4613016"/>
                  <a:pt x="9658617" y="4628572"/>
                </a:cubicBezTo>
                <a:cubicBezTo>
                  <a:pt x="9625107" y="4639733"/>
                  <a:pt x="9621223" y="4635658"/>
                  <a:pt x="9605787" y="4633374"/>
                </a:cubicBezTo>
                <a:cubicBezTo>
                  <a:pt x="9564172" y="4634284"/>
                  <a:pt x="9459602" y="4639135"/>
                  <a:pt x="9408928" y="4634030"/>
                </a:cubicBezTo>
                <a:cubicBezTo>
                  <a:pt x="9373936" y="4630911"/>
                  <a:pt x="9320962" y="4677031"/>
                  <a:pt x="9290980" y="4628234"/>
                </a:cubicBezTo>
                <a:cubicBezTo>
                  <a:pt x="9269062" y="4638218"/>
                  <a:pt x="9223761" y="4630232"/>
                  <a:pt x="9195937" y="4629562"/>
                </a:cubicBezTo>
                <a:cubicBezTo>
                  <a:pt x="9143088" y="4610116"/>
                  <a:pt x="9133223" y="4633821"/>
                  <a:pt x="9091821" y="4619955"/>
                </a:cubicBezTo>
                <a:cubicBezTo>
                  <a:pt x="9032935" y="4627891"/>
                  <a:pt x="9027183" y="4624471"/>
                  <a:pt x="9005324" y="4627981"/>
                </a:cubicBezTo>
                <a:cubicBezTo>
                  <a:pt x="8967164" y="4640966"/>
                  <a:pt x="8953005" y="4638659"/>
                  <a:pt x="8911383" y="4634700"/>
                </a:cubicBezTo>
                <a:cubicBezTo>
                  <a:pt x="8910140" y="4622209"/>
                  <a:pt x="8861731" y="4642891"/>
                  <a:pt x="8853295" y="4644792"/>
                </a:cubicBezTo>
                <a:cubicBezTo>
                  <a:pt x="8855383" y="4637166"/>
                  <a:pt x="8821677" y="4629387"/>
                  <a:pt x="8813991" y="4634596"/>
                </a:cubicBezTo>
                <a:cubicBezTo>
                  <a:pt x="8714011" y="4640974"/>
                  <a:pt x="8735462" y="4587278"/>
                  <a:pt x="8687179" y="4588065"/>
                </a:cubicBezTo>
                <a:cubicBezTo>
                  <a:pt x="8647941" y="4587885"/>
                  <a:pt x="8644846" y="4590573"/>
                  <a:pt x="8623955" y="4578046"/>
                </a:cubicBezTo>
                <a:lnTo>
                  <a:pt x="8622786" y="4577305"/>
                </a:lnTo>
                <a:lnTo>
                  <a:pt x="8600904" y="4582918"/>
                </a:lnTo>
                <a:cubicBezTo>
                  <a:pt x="8551179" y="4589770"/>
                  <a:pt x="8503007" y="4582778"/>
                  <a:pt x="8433071" y="4606234"/>
                </a:cubicBezTo>
                <a:cubicBezTo>
                  <a:pt x="8391517" y="4597543"/>
                  <a:pt x="8356812" y="4603351"/>
                  <a:pt x="8318071" y="4586590"/>
                </a:cubicBezTo>
                <a:cubicBezTo>
                  <a:pt x="8301780" y="4574528"/>
                  <a:pt x="8258966" y="4594748"/>
                  <a:pt x="8242424" y="4566486"/>
                </a:cubicBezTo>
                <a:cubicBezTo>
                  <a:pt x="8237603" y="4584126"/>
                  <a:pt x="8200783" y="4561583"/>
                  <a:pt x="8193517" y="4551756"/>
                </a:cubicBezTo>
                <a:cubicBezTo>
                  <a:pt x="8181915" y="4557821"/>
                  <a:pt x="8167403" y="4540618"/>
                  <a:pt x="8156253" y="4539485"/>
                </a:cubicBezTo>
                <a:cubicBezTo>
                  <a:pt x="8141597" y="4496572"/>
                  <a:pt x="8127998" y="4557617"/>
                  <a:pt x="8105237" y="4530754"/>
                </a:cubicBezTo>
                <a:cubicBezTo>
                  <a:pt x="8091039" y="4542025"/>
                  <a:pt x="8045973" y="4563365"/>
                  <a:pt x="8012182" y="4569955"/>
                </a:cubicBezTo>
                <a:cubicBezTo>
                  <a:pt x="7945237" y="4585532"/>
                  <a:pt x="7935255" y="4616038"/>
                  <a:pt x="7873023" y="4594395"/>
                </a:cubicBezTo>
                <a:cubicBezTo>
                  <a:pt x="7859384" y="4618199"/>
                  <a:pt x="7761094" y="4535441"/>
                  <a:pt x="7766598" y="4583182"/>
                </a:cubicBezTo>
                <a:cubicBezTo>
                  <a:pt x="7745587" y="4577284"/>
                  <a:pt x="7733182" y="4556528"/>
                  <a:pt x="7739745" y="4588115"/>
                </a:cubicBezTo>
                <a:lnTo>
                  <a:pt x="7616434" y="4564808"/>
                </a:lnTo>
                <a:cubicBezTo>
                  <a:pt x="7546376" y="4561257"/>
                  <a:pt x="7499612" y="4575632"/>
                  <a:pt x="7431215" y="4552516"/>
                </a:cubicBezTo>
                <a:cubicBezTo>
                  <a:pt x="7362500" y="4539342"/>
                  <a:pt x="7331229" y="4514002"/>
                  <a:pt x="7237422" y="4498285"/>
                </a:cubicBezTo>
                <a:cubicBezTo>
                  <a:pt x="7171877" y="4484375"/>
                  <a:pt x="7080174" y="4453116"/>
                  <a:pt x="7011658" y="4451218"/>
                </a:cubicBezTo>
                <a:cubicBezTo>
                  <a:pt x="6935893" y="4414558"/>
                  <a:pt x="6950516" y="4446303"/>
                  <a:pt x="6867111" y="4419048"/>
                </a:cubicBezTo>
                <a:cubicBezTo>
                  <a:pt x="6820640" y="4462144"/>
                  <a:pt x="6759791" y="4426229"/>
                  <a:pt x="6712288" y="4430721"/>
                </a:cubicBezTo>
                <a:cubicBezTo>
                  <a:pt x="6658294" y="4432523"/>
                  <a:pt x="6596353" y="4433885"/>
                  <a:pt x="6543149" y="4429858"/>
                </a:cubicBezTo>
                <a:cubicBezTo>
                  <a:pt x="6505785" y="4400413"/>
                  <a:pt x="6438998" y="4445436"/>
                  <a:pt x="6393064" y="4406561"/>
                </a:cubicBezTo>
                <a:cubicBezTo>
                  <a:pt x="6375470" y="4396073"/>
                  <a:pt x="6316748" y="4386920"/>
                  <a:pt x="6303049" y="4399385"/>
                </a:cubicBezTo>
                <a:cubicBezTo>
                  <a:pt x="6290271" y="4400402"/>
                  <a:pt x="6276955" y="4392864"/>
                  <a:pt x="6268511" y="4407283"/>
                </a:cubicBezTo>
                <a:cubicBezTo>
                  <a:pt x="6255819" y="4424201"/>
                  <a:pt x="6218422" y="4388280"/>
                  <a:pt x="6220512" y="4411171"/>
                </a:cubicBezTo>
                <a:cubicBezTo>
                  <a:pt x="6193829" y="4386375"/>
                  <a:pt x="6162713" y="4421037"/>
                  <a:pt x="6135538" y="4426253"/>
                </a:cubicBezTo>
                <a:cubicBezTo>
                  <a:pt x="6115250" y="4402715"/>
                  <a:pt x="6087532" y="4424859"/>
                  <a:pt x="6031127" y="4420204"/>
                </a:cubicBezTo>
                <a:cubicBezTo>
                  <a:pt x="6014546" y="4399963"/>
                  <a:pt x="5996210" y="4415252"/>
                  <a:pt x="5969808" y="4408049"/>
                </a:cubicBezTo>
                <a:lnTo>
                  <a:pt x="5944950" y="4393767"/>
                </a:lnTo>
                <a:lnTo>
                  <a:pt x="5509282" y="4393767"/>
                </a:lnTo>
                <a:lnTo>
                  <a:pt x="5488183" y="4398554"/>
                </a:lnTo>
                <a:lnTo>
                  <a:pt x="5481447" y="4395975"/>
                </a:lnTo>
                <a:lnTo>
                  <a:pt x="5473864" y="4393767"/>
                </a:lnTo>
                <a:lnTo>
                  <a:pt x="5441368" y="4393767"/>
                </a:lnTo>
                <a:lnTo>
                  <a:pt x="5427734" y="4401537"/>
                </a:lnTo>
                <a:cubicBezTo>
                  <a:pt x="5424659" y="4397308"/>
                  <a:pt x="5420116" y="4394509"/>
                  <a:pt x="5412372" y="4394628"/>
                </a:cubicBezTo>
                <a:lnTo>
                  <a:pt x="5412559" y="4393767"/>
                </a:lnTo>
                <a:lnTo>
                  <a:pt x="5182205" y="4393767"/>
                </a:lnTo>
                <a:lnTo>
                  <a:pt x="5167180" y="4401547"/>
                </a:lnTo>
                <a:cubicBezTo>
                  <a:pt x="5145322" y="4388995"/>
                  <a:pt x="5130136" y="4396666"/>
                  <a:pt x="5116191" y="4410857"/>
                </a:cubicBezTo>
                <a:cubicBezTo>
                  <a:pt x="5069121" y="4410132"/>
                  <a:pt x="5029330" y="4432817"/>
                  <a:pt x="4978049" y="4444099"/>
                </a:cubicBezTo>
                <a:cubicBezTo>
                  <a:pt x="4921746" y="4464946"/>
                  <a:pt x="4952787" y="4460274"/>
                  <a:pt x="4918199" y="4475969"/>
                </a:cubicBezTo>
                <a:lnTo>
                  <a:pt x="4819404" y="4498170"/>
                </a:lnTo>
                <a:lnTo>
                  <a:pt x="4748850" y="4510039"/>
                </a:lnTo>
                <a:lnTo>
                  <a:pt x="4728909" y="4533669"/>
                </a:lnTo>
                <a:lnTo>
                  <a:pt x="4728624" y="4534109"/>
                </a:lnTo>
                <a:lnTo>
                  <a:pt x="4685733" y="4537269"/>
                </a:lnTo>
                <a:cubicBezTo>
                  <a:pt x="4662932" y="4542040"/>
                  <a:pt x="4617689" y="4556675"/>
                  <a:pt x="4591811" y="4562739"/>
                </a:cubicBezTo>
                <a:cubicBezTo>
                  <a:pt x="4568298" y="4558219"/>
                  <a:pt x="4553786" y="4538337"/>
                  <a:pt x="4562217" y="4569392"/>
                </a:cubicBezTo>
                <a:cubicBezTo>
                  <a:pt x="4554496" y="4568788"/>
                  <a:pt x="4549787" y="4571298"/>
                  <a:pt x="4546453" y="4575327"/>
                </a:cubicBezTo>
                <a:lnTo>
                  <a:pt x="4522757" y="4559783"/>
                </a:lnTo>
                <a:lnTo>
                  <a:pt x="4493193" y="4566418"/>
                </a:lnTo>
                <a:lnTo>
                  <a:pt x="4486309" y="4568571"/>
                </a:lnTo>
                <a:lnTo>
                  <a:pt x="4434522" y="4553363"/>
                </a:lnTo>
                <a:lnTo>
                  <a:pt x="4429460" y="4547302"/>
                </a:lnTo>
                <a:cubicBezTo>
                  <a:pt x="4424037" y="4543565"/>
                  <a:pt x="4416331" y="4541821"/>
                  <a:pt x="4403505" y="4544604"/>
                </a:cubicBezTo>
                <a:lnTo>
                  <a:pt x="4400557" y="4546201"/>
                </a:lnTo>
                <a:lnTo>
                  <a:pt x="4379030" y="4536886"/>
                </a:lnTo>
                <a:cubicBezTo>
                  <a:pt x="4372078" y="4532654"/>
                  <a:pt x="4297808" y="4527155"/>
                  <a:pt x="4292758" y="4520332"/>
                </a:cubicBezTo>
                <a:cubicBezTo>
                  <a:pt x="4211493" y="4536974"/>
                  <a:pt x="4205812" y="4507045"/>
                  <a:pt x="4126934" y="4511325"/>
                </a:cubicBezTo>
                <a:cubicBezTo>
                  <a:pt x="4058483" y="4465563"/>
                  <a:pt x="4015465" y="4493211"/>
                  <a:pt x="3954199" y="4486409"/>
                </a:cubicBezTo>
                <a:cubicBezTo>
                  <a:pt x="3895850" y="4481584"/>
                  <a:pt x="3868881" y="4496263"/>
                  <a:pt x="3790501" y="4495445"/>
                </a:cubicBezTo>
                <a:cubicBezTo>
                  <a:pt x="3707431" y="4485284"/>
                  <a:pt x="3586435" y="4490248"/>
                  <a:pt x="3492963" y="4468480"/>
                </a:cubicBezTo>
                <a:cubicBezTo>
                  <a:pt x="3419549" y="4461359"/>
                  <a:pt x="3419311" y="4466480"/>
                  <a:pt x="3390904" y="4465867"/>
                </a:cubicBezTo>
                <a:cubicBezTo>
                  <a:pt x="3381467" y="4468795"/>
                  <a:pt x="3331557" y="4460030"/>
                  <a:pt x="3322528" y="4464799"/>
                </a:cubicBezTo>
                <a:lnTo>
                  <a:pt x="3317795" y="4467272"/>
                </a:lnTo>
                <a:lnTo>
                  <a:pt x="3298702" y="4468689"/>
                </a:lnTo>
                <a:lnTo>
                  <a:pt x="3293503" y="4479690"/>
                </a:lnTo>
                <a:lnTo>
                  <a:pt x="3229705" y="4489069"/>
                </a:lnTo>
                <a:cubicBezTo>
                  <a:pt x="3187202" y="4462144"/>
                  <a:pt x="3151062" y="4494035"/>
                  <a:pt x="3076109" y="4492987"/>
                </a:cubicBezTo>
                <a:cubicBezTo>
                  <a:pt x="3056222" y="4483674"/>
                  <a:pt x="2977114" y="4460921"/>
                  <a:pt x="2962379" y="4474229"/>
                </a:cubicBezTo>
                <a:cubicBezTo>
                  <a:pt x="2948249" y="4476071"/>
                  <a:pt x="2933210" y="4469418"/>
                  <a:pt x="2924375" y="4484334"/>
                </a:cubicBezTo>
                <a:cubicBezTo>
                  <a:pt x="2910921" y="4502015"/>
                  <a:pt x="2868144" y="4468636"/>
                  <a:pt x="2871297" y="4491313"/>
                </a:cubicBezTo>
                <a:cubicBezTo>
                  <a:pt x="2834012" y="4491430"/>
                  <a:pt x="2752532" y="4485335"/>
                  <a:pt x="2700663" y="4485036"/>
                </a:cubicBezTo>
                <a:cubicBezTo>
                  <a:pt x="2675164" y="4459571"/>
                  <a:pt x="2600340" y="4494322"/>
                  <a:pt x="2560084" y="4489523"/>
                </a:cubicBezTo>
                <a:cubicBezTo>
                  <a:pt x="2524760" y="4491171"/>
                  <a:pt x="2521424" y="4504416"/>
                  <a:pt x="2479658" y="4499250"/>
                </a:cubicBezTo>
                <a:cubicBezTo>
                  <a:pt x="2405210" y="4494755"/>
                  <a:pt x="2378207" y="4484444"/>
                  <a:pt x="2309526" y="4471569"/>
                </a:cubicBezTo>
                <a:cubicBezTo>
                  <a:pt x="2231692" y="4461873"/>
                  <a:pt x="2230867" y="4475023"/>
                  <a:pt x="2143849" y="4458678"/>
                </a:cubicBezTo>
                <a:cubicBezTo>
                  <a:pt x="2123776" y="4453795"/>
                  <a:pt x="2075082" y="4453878"/>
                  <a:pt x="2054460" y="4444435"/>
                </a:cubicBezTo>
                <a:cubicBezTo>
                  <a:pt x="2025665" y="4449526"/>
                  <a:pt x="1907402" y="4455434"/>
                  <a:pt x="1875690" y="4462877"/>
                </a:cubicBezTo>
                <a:cubicBezTo>
                  <a:pt x="1830650" y="4467513"/>
                  <a:pt x="1869806" y="4459610"/>
                  <a:pt x="1829588" y="4463680"/>
                </a:cubicBezTo>
                <a:cubicBezTo>
                  <a:pt x="1791050" y="4448543"/>
                  <a:pt x="1782985" y="4472982"/>
                  <a:pt x="1729685" y="4483196"/>
                </a:cubicBezTo>
                <a:cubicBezTo>
                  <a:pt x="1707743" y="4468503"/>
                  <a:pt x="1689784" y="4474556"/>
                  <a:pt x="1672107" y="4487209"/>
                </a:cubicBezTo>
                <a:cubicBezTo>
                  <a:pt x="1620500" y="4481667"/>
                  <a:pt x="1573015" y="4500097"/>
                  <a:pt x="1514794" y="4506035"/>
                </a:cubicBezTo>
                <a:cubicBezTo>
                  <a:pt x="1452269" y="4488005"/>
                  <a:pt x="1437575" y="4529096"/>
                  <a:pt x="1375355" y="4535286"/>
                </a:cubicBezTo>
                <a:cubicBezTo>
                  <a:pt x="1321736" y="4564899"/>
                  <a:pt x="1333953" y="4560797"/>
                  <a:pt x="1281723" y="4557767"/>
                </a:cubicBezTo>
                <a:cubicBezTo>
                  <a:pt x="1233584" y="4553963"/>
                  <a:pt x="1251636" y="4608894"/>
                  <a:pt x="1152251" y="4596280"/>
                </a:cubicBezTo>
                <a:cubicBezTo>
                  <a:pt x="1144905" y="4590601"/>
                  <a:pt x="1110779" y="4596258"/>
                  <a:pt x="1112386" y="4603999"/>
                </a:cubicBezTo>
                <a:cubicBezTo>
                  <a:pt x="1104086" y="4601575"/>
                  <a:pt x="1057064" y="4577908"/>
                  <a:pt x="1055042" y="4590297"/>
                </a:cubicBezTo>
                <a:cubicBezTo>
                  <a:pt x="1013255" y="4591647"/>
                  <a:pt x="998979" y="4593064"/>
                  <a:pt x="961705" y="4577719"/>
                </a:cubicBezTo>
                <a:cubicBezTo>
                  <a:pt x="940108" y="4572850"/>
                  <a:pt x="934154" y="4575904"/>
                  <a:pt x="875879" y="4564303"/>
                </a:cubicBezTo>
                <a:cubicBezTo>
                  <a:pt x="833691" y="4575554"/>
                  <a:pt x="825327" y="4551279"/>
                  <a:pt x="771366" y="4567383"/>
                </a:cubicBezTo>
                <a:cubicBezTo>
                  <a:pt x="743555" y="4566313"/>
                  <a:pt x="697843" y="4571452"/>
                  <a:pt x="676592" y="4560117"/>
                </a:cubicBezTo>
                <a:cubicBezTo>
                  <a:pt x="643619" y="4606945"/>
                  <a:pt x="593631" y="4557605"/>
                  <a:pt x="558512" y="4558530"/>
                </a:cubicBezTo>
                <a:cubicBezTo>
                  <a:pt x="507618" y="4560458"/>
                  <a:pt x="403556" y="4549081"/>
                  <a:pt x="362079" y="4545572"/>
                </a:cubicBezTo>
                <a:cubicBezTo>
                  <a:pt x="346531" y="4546886"/>
                  <a:pt x="342400" y="4550710"/>
                  <a:pt x="309653" y="4537476"/>
                </a:cubicBezTo>
                <a:cubicBezTo>
                  <a:pt x="266974" y="4519218"/>
                  <a:pt x="225607" y="4508008"/>
                  <a:pt x="174742" y="4492281"/>
                </a:cubicBezTo>
                <a:cubicBezTo>
                  <a:pt x="161353" y="4460328"/>
                  <a:pt x="108876" y="4511194"/>
                  <a:pt x="107390" y="4476433"/>
                </a:cubicBezTo>
                <a:cubicBezTo>
                  <a:pt x="84507" y="4499356"/>
                  <a:pt x="41258" y="4463491"/>
                  <a:pt x="2537" y="4465393"/>
                </a:cubicBezTo>
                <a:lnTo>
                  <a:pt x="0" y="446310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E24D5C32-92E1-8A6B-7DBD-F596014D8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546282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09B379E5-032A-03B1-92A6-EC40DAD32A26}"/>
              </a:ext>
            </a:extLst>
          </p:cNvPr>
          <p:cNvSpPr txBox="1">
            <a:spLocks/>
          </p:cNvSpPr>
          <p:nvPr/>
        </p:nvSpPr>
        <p:spPr>
          <a:xfrm>
            <a:off x="2824475" y="2575329"/>
            <a:ext cx="6879931" cy="169455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6600" b="1" dirty="0" err="1">
                <a:solidFill>
                  <a:srgbClr val="735E45"/>
                </a:solidFill>
              </a:rPr>
              <a:t>Grup</a:t>
            </a:r>
            <a:r>
              <a:rPr lang="es-ES" sz="6600" b="1" dirty="0">
                <a:solidFill>
                  <a:srgbClr val="735E45"/>
                </a:solidFill>
              </a:rPr>
              <a:t> </a:t>
            </a:r>
            <a:r>
              <a:rPr lang="es-ES" sz="6600" b="1" dirty="0" err="1">
                <a:solidFill>
                  <a:srgbClr val="735E45"/>
                </a:solidFill>
              </a:rPr>
              <a:t>Arteneu</a:t>
            </a:r>
            <a:endParaRPr lang="es-ES" sz="6600" b="1" dirty="0">
              <a:solidFill>
                <a:srgbClr val="735E45"/>
              </a:solidFill>
            </a:endParaRPr>
          </a:p>
        </p:txBody>
      </p:sp>
      <p:sp>
        <p:nvSpPr>
          <p:cNvPr id="2" name="Subtítulo 2">
            <a:extLst>
              <a:ext uri="{FF2B5EF4-FFF2-40B4-BE49-F238E27FC236}">
                <a16:creationId xmlns:a16="http://schemas.microsoft.com/office/drawing/2014/main" id="{ACEFBCA9-B19F-B555-AAD2-63BD75635142}"/>
              </a:ext>
            </a:extLst>
          </p:cNvPr>
          <p:cNvSpPr txBox="1">
            <a:spLocks/>
          </p:cNvSpPr>
          <p:nvPr/>
        </p:nvSpPr>
        <p:spPr>
          <a:xfrm>
            <a:off x="1753574" y="546282"/>
            <a:ext cx="9021735" cy="155168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sz="4800" dirty="0" err="1">
                <a:solidFill>
                  <a:srgbClr val="4F412F"/>
                </a:solidFill>
              </a:rPr>
              <a:t>Guies</a:t>
            </a:r>
            <a:r>
              <a:rPr lang="es-ES" sz="4800" dirty="0">
                <a:solidFill>
                  <a:srgbClr val="4F412F"/>
                </a:solidFill>
              </a:rPr>
              <a:t> </a:t>
            </a:r>
            <a:r>
              <a:rPr lang="es-ES" sz="4800" dirty="0" err="1">
                <a:solidFill>
                  <a:srgbClr val="4F412F"/>
                </a:solidFill>
              </a:rPr>
              <a:t>d’obres</a:t>
            </a:r>
            <a:r>
              <a:rPr lang="es-ES" sz="4800" dirty="0">
                <a:solidFill>
                  <a:srgbClr val="4F412F"/>
                </a:solidFill>
              </a:rPr>
              <a:t> seleccionades per: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1573" y="5999835"/>
            <a:ext cx="1817415" cy="53890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0919" y="5819714"/>
            <a:ext cx="1804416" cy="751126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423" y="5980074"/>
            <a:ext cx="1744258" cy="578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146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18C65AF-D946-2807-ADB3-F87ABD5EE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3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D81ABD4-DE32-9589-07A9-FD32D9DE1E24}"/>
              </a:ext>
            </a:extLst>
          </p:cNvPr>
          <p:cNvSpPr txBox="1"/>
          <p:nvPr/>
        </p:nvSpPr>
        <p:spPr>
          <a:xfrm>
            <a:off x="3247835" y="392095"/>
            <a:ext cx="593503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4400" b="1" dirty="0">
                <a:solidFill>
                  <a:srgbClr val="8A7152"/>
                </a:solidFill>
                <a:latin typeface="Helvetica-Bold"/>
              </a:rPr>
              <a:t>QUÈ TROBARÀS?</a:t>
            </a:r>
            <a:endParaRPr lang="es-ES" sz="4400" dirty="0">
              <a:solidFill>
                <a:srgbClr val="8A7152"/>
              </a:solidFill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9543936A-3D05-C63C-5A89-30279996E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4202" y="1364803"/>
            <a:ext cx="4645729" cy="5101102"/>
          </a:xfrm>
          <a:ln w="57150">
            <a:solidFill>
              <a:srgbClr val="735E45"/>
            </a:solidFill>
          </a:ln>
        </p:spPr>
        <p:txBody>
          <a:bodyPr>
            <a:noAutofit/>
          </a:bodyPr>
          <a:lstStyle/>
          <a:p>
            <a:pPr marL="914400" lvl="1" indent="-457200">
              <a:lnSpc>
                <a:spcPct val="250000"/>
              </a:lnSpc>
              <a:buFont typeface="+mj-lt"/>
              <a:buAutoNum type="arabicPeriod"/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BENVINGUDA AL MUSEU</a:t>
            </a:r>
          </a:p>
          <a:p>
            <a:pPr marL="914400" lvl="1" indent="-457200">
              <a:lnSpc>
                <a:spcPct val="250000"/>
              </a:lnSpc>
              <a:spcBef>
                <a:spcPts val="600"/>
              </a:spcBef>
              <a:buFont typeface="+mj-lt"/>
              <a:buAutoNum type="arabicPeriod"/>
            </a:pPr>
            <a:endParaRPr 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lnSpc>
                <a:spcPct val="2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CASA TURULL</a:t>
            </a:r>
          </a:p>
          <a:p>
            <a:pPr marL="914400" lvl="1" indent="-457200">
              <a:lnSpc>
                <a:spcPct val="250000"/>
              </a:lnSpc>
              <a:spcBef>
                <a:spcPts val="600"/>
              </a:spcBef>
              <a:buFont typeface="+mj-lt"/>
              <a:buAutoNum type="arabicPeriod"/>
            </a:pPr>
            <a:endParaRPr lang="es-ES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lnSpc>
                <a:spcPct val="250000"/>
              </a:lnSpc>
              <a:spcBef>
                <a:spcPts val="600"/>
              </a:spcBef>
              <a:buFont typeface="+mj-lt"/>
              <a:buAutoNum type="arabicPeriod"/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MUSEU D’ART DE SABADELL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93E03074-90A3-639C-BDEB-A22E2DDBAF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0971" y="174066"/>
            <a:ext cx="1064571" cy="10800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ED280EDF-3189-2808-837D-D1D8ADF489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6630" y="2030681"/>
            <a:ext cx="1074808" cy="1080000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760421D0-D0F8-B9F8-25AF-A388F12B15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6630" y="5174750"/>
            <a:ext cx="1058927" cy="1080000"/>
          </a:xfrm>
          <a:prstGeom prst="rect">
            <a:avLst/>
          </a:prstGeom>
        </p:spPr>
      </p:pic>
      <p:pic>
        <p:nvPicPr>
          <p:cNvPr id="2" name="Imagen 1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BB0EECA0-E7E1-24AE-F1FC-BCE86E0150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445" y="5174750"/>
            <a:ext cx="1080000" cy="1080000"/>
          </a:xfrm>
          <a:prstGeom prst="rect">
            <a:avLst/>
          </a:prstGeom>
        </p:spPr>
      </p:pic>
      <p:pic>
        <p:nvPicPr>
          <p:cNvPr id="5" name="Imagen 4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8E5742F8-026F-CFB2-1EDC-DE8CA2B805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3319" y="2030681"/>
            <a:ext cx="1074490" cy="1080000"/>
          </a:xfrm>
          <a:prstGeom prst="rect">
            <a:avLst/>
          </a:prstGeom>
        </p:spPr>
      </p:pic>
      <p:pic>
        <p:nvPicPr>
          <p:cNvPr id="8" name="Imagen 7" descr="Imagen que contiene foto, colorido, diferente, cuarto&#10;&#10;El contenido generado por IA puede ser incorrecto.">
            <a:extLst>
              <a:ext uri="{FF2B5EF4-FFF2-40B4-BE49-F238E27FC236}">
                <a16:creationId xmlns:a16="http://schemas.microsoft.com/office/drawing/2014/main" id="{5ADA0FE8-21AF-A270-5582-A152F7E3B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59821" y="3591829"/>
            <a:ext cx="1074490" cy="1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6686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EC3332-08C2-FE71-3479-68B19762E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57D2EA-B135-1B17-C7AF-D06FE4360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4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EA6DFC85-2B20-8345-E513-D98FA85D47C3}"/>
              </a:ext>
            </a:extLst>
          </p:cNvPr>
          <p:cNvSpPr txBox="1"/>
          <p:nvPr/>
        </p:nvSpPr>
        <p:spPr>
          <a:xfrm>
            <a:off x="4017236" y="743368"/>
            <a:ext cx="1086289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BENVINGUDA AL MUSEU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CC90A3A-AC78-B426-3C69-18C37B2549EC}"/>
              </a:ext>
            </a:extLst>
          </p:cNvPr>
          <p:cNvSpPr txBox="1"/>
          <p:nvPr/>
        </p:nvSpPr>
        <p:spPr>
          <a:xfrm>
            <a:off x="1117483" y="346442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DESCOBRIRÀS LA HISTÒRIA DE L’ART DE SABADELL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" name="Conector recto 7">
            <a:extLst>
              <a:ext uri="{FF2B5EF4-FFF2-40B4-BE49-F238E27FC236}">
                <a16:creationId xmlns:a16="http://schemas.microsoft.com/office/drawing/2014/main" id="{BF7AD28E-2096-BFA8-8179-3D74C78F85AA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uadroTexto 1">
            <a:extLst>
              <a:ext uri="{FF2B5EF4-FFF2-40B4-BE49-F238E27FC236}">
                <a16:creationId xmlns:a16="http://schemas.microsoft.com/office/drawing/2014/main" id="{B3BD438D-6FD3-D436-3A4B-A272871E197B}"/>
              </a:ext>
            </a:extLst>
          </p:cNvPr>
          <p:cNvSpPr txBox="1"/>
          <p:nvPr/>
        </p:nvSpPr>
        <p:spPr>
          <a:xfrm>
            <a:off x="1117483" y="5379851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I LA CASA TURULL.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64BE7A8E-AF77-2405-854A-26D5AA11C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4093" y="146952"/>
            <a:ext cx="1066415" cy="108000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B891E5CB-1C4E-0E20-5F95-D4B32AD03C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61928" y="1878179"/>
            <a:ext cx="1308198" cy="132734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9A1106D2-8BA4-4BCB-1715-78A48EFC15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1613" y="1895194"/>
            <a:ext cx="1282766" cy="131451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915353F-796E-71F4-8ED8-A7D80C5C8B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57098" y="146952"/>
            <a:ext cx="1058927" cy="1080000"/>
          </a:xfrm>
          <a:prstGeom prst="rect">
            <a:avLst/>
          </a:prstGeom>
        </p:spPr>
      </p:pic>
      <p:pic>
        <p:nvPicPr>
          <p:cNvPr id="7" name="Imagen 6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CFB43A86-5F59-BD28-7A56-6122E76C0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15866" y="1904719"/>
            <a:ext cx="1295467" cy="1295467"/>
          </a:xfrm>
          <a:prstGeom prst="rect">
            <a:avLst/>
          </a:prstGeom>
        </p:spPr>
      </p:pic>
      <p:pic>
        <p:nvPicPr>
          <p:cNvPr id="11" name="Imagen 10" descr="Imagen que contiene foto, colorido, diferente, cuarto&#10;&#10;El contenido generado por IA puede ser incorrecto.">
            <a:extLst>
              <a:ext uri="{FF2B5EF4-FFF2-40B4-BE49-F238E27FC236}">
                <a16:creationId xmlns:a16="http://schemas.microsoft.com/office/drawing/2014/main" id="{6C58F0B2-7114-47A7-4DC9-4A81BFA994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94991" y="4000547"/>
            <a:ext cx="1289388" cy="12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120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3B90F-D921-D311-A2CE-93C9D1D3C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4DCF57A-1461-1742-59F7-0AF42DD7A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5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7079E756-9768-7D05-FB46-10C3EA837118}"/>
              </a:ext>
            </a:extLst>
          </p:cNvPr>
          <p:cNvSpPr txBox="1"/>
          <p:nvPr/>
        </p:nvSpPr>
        <p:spPr>
          <a:xfrm>
            <a:off x="3105082" y="767656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CASA - FÀBRICA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EF2D65A-334A-3D3E-596A-3C2B66BEC84B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CASA CONSTRUIDA L’ANY 1819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9F67140-EE85-B6A7-2B33-482B3CAD821E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TENIA UN ESPAI PER TREBALLAR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2EC8A4A-A082-F012-AB2A-4A659D6A318A}"/>
              </a:ext>
            </a:extLst>
          </p:cNvPr>
          <p:cNvSpPr txBox="1"/>
          <p:nvPr/>
        </p:nvSpPr>
        <p:spPr>
          <a:xfrm>
            <a:off x="1283035" y="620070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UN ESPAI PER VIURE.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B0922D0-5703-6410-3B87-A1936C49EB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3494" y="1523751"/>
            <a:ext cx="1320868" cy="130181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A166DD92-844A-D8D0-3438-A498A8C3A6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3505" y="1543854"/>
            <a:ext cx="1301817" cy="130181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D45A8C83-6630-7D18-6D32-FC0B19A07A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516" y="1537291"/>
            <a:ext cx="1301817" cy="130181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9AD3931-E9B9-2F80-D39B-DEB2C07FAC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182" y="3204114"/>
            <a:ext cx="1301817" cy="1333569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C3F365F-46FC-4D1D-4C44-E41861F6EA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8397" y="3212887"/>
            <a:ext cx="1282766" cy="13208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8B6BB74A-8CE9-AD6C-5466-378904AE43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4183" y="4887983"/>
            <a:ext cx="1301817" cy="1333569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77C9B3E4-FFC2-78BB-3307-CC35FCF432E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8397" y="4886188"/>
            <a:ext cx="1320868" cy="1314518"/>
          </a:xfrm>
          <a:prstGeom prst="rect">
            <a:avLst/>
          </a:prstGeom>
        </p:spPr>
      </p:pic>
      <p:cxnSp>
        <p:nvCxnSpPr>
          <p:cNvPr id="6" name="Conector recto 7">
            <a:extLst>
              <a:ext uri="{FF2B5EF4-FFF2-40B4-BE49-F238E27FC236}">
                <a16:creationId xmlns:a16="http://schemas.microsoft.com/office/drawing/2014/main" id="{60842F2B-7A8E-3419-BCCA-D9FE7D0E73A7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foto, colorido, diferente, cuarto&#10;&#10;El contenido generado por IA puede ser incorrecto.">
            <a:extLst>
              <a:ext uri="{FF2B5EF4-FFF2-40B4-BE49-F238E27FC236}">
                <a16:creationId xmlns:a16="http://schemas.microsoft.com/office/drawing/2014/main" id="{9CE9ADC7-3644-233E-104C-53AFF5E33AF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66768" y="68014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2653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D7DF23-F318-BC4D-CB90-972F79CBF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7CEB675-01F1-A756-2245-AC03D9E37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6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C0CC138-0847-0040-915F-456840B62C15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HI VA VIURE PERE TURULL.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C816992-8E43-2B5D-EFF9-2C9850A97070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ERA EMPRESARI I VA SER ALCALDE DE SABADELL.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412B3166-30CD-C22D-1B39-0AFA08B4131F}"/>
              </a:ext>
            </a:extLst>
          </p:cNvPr>
          <p:cNvSpPr txBox="1"/>
          <p:nvPr/>
        </p:nvSpPr>
        <p:spPr>
          <a:xfrm>
            <a:off x="1489496" y="6183648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FAMILIA TURULL ERA MOLT RICA. FEIEN TEIXITS.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4A740E42-649F-63DC-9DB0-33289DD6C8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0628" y="1540115"/>
            <a:ext cx="1320868" cy="131451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76E82F7E-0A9F-790F-16B5-6A5D32ABFE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3369" y="3278236"/>
            <a:ext cx="1295467" cy="1301817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BF880BA9-3A1A-3325-CEFA-CFD1185EF7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2084" y="3258387"/>
            <a:ext cx="1314518" cy="131451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39E11C8C-E7DD-9CF6-C245-0902B83B6D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8144" y="4907314"/>
            <a:ext cx="1301817" cy="131451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60D9157-C9F5-81EC-8E3D-6B8CD76705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7261" y="4888669"/>
            <a:ext cx="1336047" cy="1348894"/>
          </a:xfrm>
          <a:prstGeom prst="rect">
            <a:avLst/>
          </a:prstGeom>
        </p:spPr>
      </p:pic>
      <p:pic>
        <p:nvPicPr>
          <p:cNvPr id="3" name="Imagen 2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784EC82E-B816-3164-CDAE-7A775775E7D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99850" y="3257988"/>
            <a:ext cx="1295467" cy="1295467"/>
          </a:xfrm>
          <a:prstGeom prst="rect">
            <a:avLst/>
          </a:prstGeom>
        </p:spPr>
      </p:pic>
      <p:pic>
        <p:nvPicPr>
          <p:cNvPr id="9" name="Imagen 8" descr="Foto en blanco y negro de un hombre con un traje de color negro&#10;&#10;El contenido generado por IA puede ser incorrecto.">
            <a:extLst>
              <a:ext uri="{FF2B5EF4-FFF2-40B4-BE49-F238E27FC236}">
                <a16:creationId xmlns:a16="http://schemas.microsoft.com/office/drawing/2014/main" id="{DF44932C-B5EC-9A2B-566A-929CFC86829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89343" y="1565188"/>
            <a:ext cx="1289180" cy="1289180"/>
          </a:xfrm>
          <a:prstGeom prst="rect">
            <a:avLst/>
          </a:prstGeom>
        </p:spPr>
      </p:pic>
      <p:pic>
        <p:nvPicPr>
          <p:cNvPr id="19" name="Imagen 18" descr="Logotipo&#10;&#10;El contenido generado por IA puede ser incorrecto.">
            <a:extLst>
              <a:ext uri="{FF2B5EF4-FFF2-40B4-BE49-F238E27FC236}">
                <a16:creationId xmlns:a16="http://schemas.microsoft.com/office/drawing/2014/main" id="{91B39EB3-50C3-102F-E71D-FAB0C966DAC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51361" y="4913246"/>
            <a:ext cx="1288552" cy="1308581"/>
          </a:xfrm>
          <a:prstGeom prst="rect">
            <a:avLst/>
          </a:prstGeom>
        </p:spPr>
      </p:pic>
      <p:pic>
        <p:nvPicPr>
          <p:cNvPr id="23" name="Imagen 22" descr="Forma&#10;&#10;El contenido generado por IA puede ser incorrecto.">
            <a:extLst>
              <a:ext uri="{FF2B5EF4-FFF2-40B4-BE49-F238E27FC236}">
                <a16:creationId xmlns:a16="http://schemas.microsoft.com/office/drawing/2014/main" id="{0DB8773F-E3B8-CEE6-B4AB-F5BBCAF81DE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56312" y="4908828"/>
            <a:ext cx="1308575" cy="130857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35D764F9-1E02-5B9F-D957-22687D35A535}"/>
              </a:ext>
            </a:extLst>
          </p:cNvPr>
          <p:cNvSpPr txBox="1"/>
          <p:nvPr/>
        </p:nvSpPr>
        <p:spPr>
          <a:xfrm>
            <a:off x="3105082" y="767656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CASA - FÀBRICA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6" name="Conector recto 7">
            <a:extLst>
              <a:ext uri="{FF2B5EF4-FFF2-40B4-BE49-F238E27FC236}">
                <a16:creationId xmlns:a16="http://schemas.microsoft.com/office/drawing/2014/main" id="{76A207D6-C584-1611-F2CD-CA26F2603284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n 10" descr="Imagen que contiene foto, colorido, diferente, cuarto&#10;&#10;El contenido generado por IA puede ser incorrecto.">
            <a:extLst>
              <a:ext uri="{FF2B5EF4-FFF2-40B4-BE49-F238E27FC236}">
                <a16:creationId xmlns:a16="http://schemas.microsoft.com/office/drawing/2014/main" id="{2D420609-6D61-901A-3AF9-4A1DFDB8ECF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866768" y="68014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9984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E5957-E61C-5D0A-B3EB-44695BBDE2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D5754B-5D2F-504F-761D-7CAECD5378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7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ED74FA0-3B1F-3689-01D4-ABC54B539CCA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8920F61E-01A6-296B-6C75-5CE70BC9DE79}"/>
              </a:ext>
            </a:extLst>
          </p:cNvPr>
          <p:cNvSpPr txBox="1"/>
          <p:nvPr/>
        </p:nvSpPr>
        <p:spPr>
          <a:xfrm>
            <a:off x="1241808" y="349503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EXPLICA LA HISTÒRIA DE L’ART DE SABADELL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0FF70A4-4489-5B1E-1C3F-252328EB3C26}"/>
              </a:ext>
            </a:extLst>
          </p:cNvPr>
          <p:cNvSpPr txBox="1"/>
          <p:nvPr/>
        </p:nvSpPr>
        <p:spPr>
          <a:xfrm>
            <a:off x="1040485" y="545644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 DE FINALS DEL 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SEGLE 19 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FINS ARA.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302BD11-C47F-2979-3079-FEFF69E8E1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117" y="1985051"/>
            <a:ext cx="1282766" cy="129546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E970BBF1-7442-875B-8A54-3B41EBF05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680" y="1985051"/>
            <a:ext cx="1282766" cy="1314518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A3A2ADE-AFEA-77E3-4BAD-F89C063DC7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0472" y="4076772"/>
            <a:ext cx="1320868" cy="1282766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C57EE2D-2359-08C8-1442-B52D5697F85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37485" y="4076772"/>
            <a:ext cx="1301817" cy="1295467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1F791B1-2F10-F715-8638-69096BA7CDE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33589" y="4076772"/>
            <a:ext cx="1295467" cy="131451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A075940D-0ED4-4DA6-1EFE-4FAD36D7AF8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6012" y="4076772"/>
            <a:ext cx="1320868" cy="1320868"/>
          </a:xfrm>
          <a:prstGeom prst="rect">
            <a:avLst/>
          </a:prstGeom>
        </p:spPr>
      </p:pic>
      <p:cxnSp>
        <p:nvCxnSpPr>
          <p:cNvPr id="6" name="Conector recto 7">
            <a:extLst>
              <a:ext uri="{FF2B5EF4-FFF2-40B4-BE49-F238E27FC236}">
                <a16:creationId xmlns:a16="http://schemas.microsoft.com/office/drawing/2014/main" id="{27E5EC17-368F-9D7F-CD0D-66FF24FEB820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9B7272A9-FD89-6F50-B940-D17F7A4311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7243" y="1997166"/>
            <a:ext cx="1295467" cy="1295467"/>
          </a:xfrm>
          <a:prstGeom prst="rect">
            <a:avLst/>
          </a:prstGeom>
        </p:spPr>
      </p:pic>
      <p:pic>
        <p:nvPicPr>
          <p:cNvPr id="11" name="Imagen 10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074606E5-3B1B-B699-ADE1-41EABF88E01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62158" y="73569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379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9DA44-0DA2-8283-CE31-16A5EAD8F2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21BFA3C-ED9E-9570-2996-3464CD8F1E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8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F3ED52A6-BD10-8F91-DDC0-B4BF7EE609FA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HI HA OBRES DE DOS ESTILS.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86A14F01-4914-0C9A-A0C5-121EEEB3828B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ESTIL 1: 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ACADEMICISME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0C20BC0E-A071-04EA-0FAF-6A359E331579}"/>
              </a:ext>
            </a:extLst>
          </p:cNvPr>
          <p:cNvSpPr txBox="1"/>
          <p:nvPr/>
        </p:nvSpPr>
        <p:spPr>
          <a:xfrm>
            <a:off x="1339398" y="624362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S’INSPIRAVEN EN EL PAISATGE I ELS AGRADAVA DIBUIXAR.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747CC80-C947-523C-08DD-1768726026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1435" y="1535486"/>
            <a:ext cx="1314518" cy="1327343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9DDEC6F-E2AA-7F6A-6653-07EFC4272E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2148" y="1544929"/>
            <a:ext cx="1295467" cy="132086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4777101E-9B6D-DC36-CA46-6F88AB8A1D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9773" y="1541961"/>
            <a:ext cx="1301817" cy="1320868"/>
          </a:xfrm>
          <a:prstGeom prst="rect">
            <a:avLst/>
          </a:prstGeom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63E5B7D0-960C-161F-FE4F-7547D07C1B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4237" y="3222461"/>
            <a:ext cx="1314518" cy="1320868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2CA67AC5-737D-BDE4-4CDD-AE866656F81B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11" name="Conector recto 7">
            <a:extLst>
              <a:ext uri="{FF2B5EF4-FFF2-40B4-BE49-F238E27FC236}">
                <a16:creationId xmlns:a16="http://schemas.microsoft.com/office/drawing/2014/main" id="{E7D67D4B-5DA0-8CC7-FA29-68165420AD33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D49335F9-5D74-41D5-EE4B-4522B859D9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158" y="73569"/>
            <a:ext cx="1238314" cy="1244664"/>
          </a:xfrm>
          <a:prstGeom prst="rect">
            <a:avLst/>
          </a:prstGeom>
        </p:spPr>
      </p:pic>
      <p:pic>
        <p:nvPicPr>
          <p:cNvPr id="15" name="Imagen 14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51E73D5E-D7EE-3A0B-217B-1DF37BE4E67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3554" y="4930262"/>
            <a:ext cx="1296000" cy="1296000"/>
          </a:xfrm>
          <a:prstGeom prst="rect">
            <a:avLst/>
          </a:prstGeom>
        </p:spPr>
      </p:pic>
      <p:pic>
        <p:nvPicPr>
          <p:cNvPr id="20" name="Imagen 19" descr="Imagen que contiene Interfaz de usuario gráfica&#10;&#10;El contenido generado por IA puede ser incorrecto.">
            <a:extLst>
              <a:ext uri="{FF2B5EF4-FFF2-40B4-BE49-F238E27FC236}">
                <a16:creationId xmlns:a16="http://schemas.microsoft.com/office/drawing/2014/main" id="{096DA560-5763-E356-1F29-77FCE574ED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3182" y="4925860"/>
            <a:ext cx="1289388" cy="1296000"/>
          </a:xfrm>
          <a:prstGeom prst="rect">
            <a:avLst/>
          </a:prstGeom>
        </p:spPr>
      </p:pic>
      <p:pic>
        <p:nvPicPr>
          <p:cNvPr id="23" name="Imagen 22" descr="Imagen que contiene Forma&#10;&#10;El contenido generado por IA puede ser incorrecto.">
            <a:extLst>
              <a:ext uri="{FF2B5EF4-FFF2-40B4-BE49-F238E27FC236}">
                <a16:creationId xmlns:a16="http://schemas.microsoft.com/office/drawing/2014/main" id="{2208A337-201B-1F1C-30CC-33F0814C52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6508" y="4921687"/>
            <a:ext cx="1305138" cy="1325425"/>
          </a:xfrm>
          <a:prstGeom prst="rect">
            <a:avLst/>
          </a:prstGeom>
        </p:spPr>
      </p:pic>
      <p:pic>
        <p:nvPicPr>
          <p:cNvPr id="27" name="Imagen 26" descr="Imagen que contiene Texto&#10;&#10;El contenido generado por IA puede ser incorrecto.">
            <a:extLst>
              <a:ext uri="{FF2B5EF4-FFF2-40B4-BE49-F238E27FC236}">
                <a16:creationId xmlns:a16="http://schemas.microsoft.com/office/drawing/2014/main" id="{ABAFED5C-4CC1-045B-6D3A-03D944767D8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34046" y="4899499"/>
            <a:ext cx="1347609" cy="1347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92411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65440-871E-0405-A04A-DF518D9B6E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AEB2658-7E13-2CC5-C7CC-E41A67DFA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9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114E018-5754-B595-FD03-A975F888298D}"/>
              </a:ext>
            </a:extLst>
          </p:cNvPr>
          <p:cNvSpPr txBox="1"/>
          <p:nvPr/>
        </p:nvSpPr>
        <p:spPr>
          <a:xfrm>
            <a:off x="1036039" y="3537538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ESTIL 2: 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 NOU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09DBA427-BD76-C25B-21B3-49A08E6A9FF6}"/>
              </a:ext>
            </a:extLst>
          </p:cNvPr>
          <p:cNvSpPr txBox="1"/>
          <p:nvPr/>
        </p:nvSpPr>
        <p:spPr>
          <a:xfrm>
            <a:off x="1036039" y="5755130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MÉS MODERN.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BE12298-9B64-10E0-30C3-4CCE983DAC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4397" y="1993143"/>
            <a:ext cx="1295467" cy="1301817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87426A62-3817-F491-48CA-6F5C76E158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4816" y="4147332"/>
            <a:ext cx="1327314" cy="132731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07BB942B-48F9-783A-38AC-7776E990E3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4675" y="4162175"/>
            <a:ext cx="1314518" cy="1314518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1A09E29-6369-D2EA-F606-E19E0D315A5F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5" name="Conector recto 7">
            <a:extLst>
              <a:ext uri="{FF2B5EF4-FFF2-40B4-BE49-F238E27FC236}">
                <a16:creationId xmlns:a16="http://schemas.microsoft.com/office/drawing/2014/main" id="{2C0868E9-57B3-DFD9-3D8A-AFFFB9CC576E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n 8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FD0818E5-1643-7521-F97B-2E32C279A86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158" y="73569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1209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2A3421-84AF-6E3A-CFE1-DFBC34830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5F593A-5FA0-F7C5-5DD6-411FC1603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10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F19756B-557A-DA09-83ED-9D6F73E3E196}"/>
              </a:ext>
            </a:extLst>
          </p:cNvPr>
          <p:cNvSpPr txBox="1"/>
          <p:nvPr/>
        </p:nvSpPr>
        <p:spPr>
          <a:xfrm>
            <a:off x="1469082" y="3994110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OBRES D’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ESTIL 1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ACADEMICISTA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8DFA090-DA70-8901-E5A3-95C52460B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9265" y="2367064"/>
            <a:ext cx="1301817" cy="131451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3C8D660-36B5-2386-37C7-6134DA0223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909" y="2360714"/>
            <a:ext cx="1314518" cy="1320868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34E2CF06-9D0B-85E8-28CB-BF973F901E59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3" name="Conector recto 7">
            <a:extLst>
              <a:ext uri="{FF2B5EF4-FFF2-40B4-BE49-F238E27FC236}">
                <a16:creationId xmlns:a16="http://schemas.microsoft.com/office/drawing/2014/main" id="{D76ED368-CE92-2B96-28CB-800A73ADF2D3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FD8D304B-6993-730B-C8CE-188B95BF42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158" y="73569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18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5F2B4-5414-318A-5914-B74449099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5544396-292A-EF0A-9603-CB98E722E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11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25233BC-BCA4-6E16-B2EB-4FE4C9A42D82}"/>
              </a:ext>
            </a:extLst>
          </p:cNvPr>
          <p:cNvSpPr txBox="1"/>
          <p:nvPr/>
        </p:nvSpPr>
        <p:spPr>
          <a:xfrm>
            <a:off x="1524000" y="4171910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HEM ESCOLLIT 7 OBRES DEL MUSEU.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0C680868-27D7-05C6-6508-3B5B0426F9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0593" y="2622842"/>
            <a:ext cx="1295467" cy="132086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215008C-9513-4C02-D0CB-5A0EBA71C7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4183" y="2613316"/>
            <a:ext cx="1301817" cy="1339919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1C1ABDA5-C40C-2CCF-590C-ED37D3368F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4123" y="2629192"/>
            <a:ext cx="1301817" cy="1314518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9E08BA4-C40B-93D6-A94E-D768573FDD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4063" y="2641893"/>
            <a:ext cx="1301817" cy="130181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798E0140-C6A1-B421-1274-CA4354F44591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5" name="Conector recto 7">
            <a:extLst>
              <a:ext uri="{FF2B5EF4-FFF2-40B4-BE49-F238E27FC236}">
                <a16:creationId xmlns:a16="http://schemas.microsoft.com/office/drawing/2014/main" id="{3FF7210C-724D-E226-2BB5-FB86C9CA2A07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48061132-C309-AD9C-A294-B139235CBA4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158" y="73569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5346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489559-9830-0485-EA14-16DB1A497C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A760B4-5693-EA35-A884-4408079F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12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42D61DE-BC75-161D-E5FC-D21D40E9E942}"/>
              </a:ext>
            </a:extLst>
          </p:cNvPr>
          <p:cNvSpPr txBox="1"/>
          <p:nvPr/>
        </p:nvSpPr>
        <p:spPr>
          <a:xfrm>
            <a:off x="2802140" y="765968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1: ACADÈMIA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C40CE14-52EF-5187-C9BD-F20EC566627E}"/>
              </a:ext>
            </a:extLst>
          </p:cNvPr>
          <p:cNvSpPr txBox="1"/>
          <p:nvPr/>
        </p:nvSpPr>
        <p:spPr>
          <a:xfrm>
            <a:off x="2174908" y="4336349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VA DIBUIXAR JOSEP DOMÈNECH.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Marcador de contenido 4" descr="Imagen que contiene tatuaje, hombre, cuarto&#10;&#10;El contenido generado por IA puede ser incorrecto.">
            <a:extLst>
              <a:ext uri="{FF2B5EF4-FFF2-40B4-BE49-F238E27FC236}">
                <a16:creationId xmlns:a16="http://schemas.microsoft.com/office/drawing/2014/main" id="{3385E42D-93DA-7BEC-FE8A-DCFC6164D6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092" y="1894714"/>
            <a:ext cx="3322073" cy="4351338"/>
          </a:xfrm>
        </p:spPr>
      </p:pic>
      <p:pic>
        <p:nvPicPr>
          <p:cNvPr id="8" name="Marcador de contenido 4" descr="Imagen que contiene tatuaje, hombre, cuarto&#10;&#10;El contenido generado por IA puede ser incorrecto.">
            <a:extLst>
              <a:ext uri="{FF2B5EF4-FFF2-40B4-BE49-F238E27FC236}">
                <a16:creationId xmlns:a16="http://schemas.microsoft.com/office/drawing/2014/main" id="{C208A1AC-355E-C9AC-A768-A32F3050248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54" y="260296"/>
            <a:ext cx="768291" cy="100632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3F1FDB7-49DF-183C-1A49-67CDB5FD09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8108" y="2778091"/>
            <a:ext cx="1301817" cy="1320868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09EBAEE-F850-617F-544F-D3A88B32D3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7833" y="2758757"/>
            <a:ext cx="1301817" cy="1321151"/>
          </a:xfrm>
          <a:prstGeom prst="rect">
            <a:avLst/>
          </a:prstGeom>
        </p:spPr>
      </p:pic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BE2EBFD3-17DE-0988-50E7-30AA79156F8D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96464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BBBFEE-388F-92BD-CBA4-D9C351EC3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95A12A8-AAAA-EEEA-D0A3-338063F541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13</a:t>
            </a:fld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F9581294-A55C-5B1C-F1A4-6C5F2D98669A}"/>
              </a:ext>
            </a:extLst>
          </p:cNvPr>
          <p:cNvSpPr txBox="1"/>
          <p:nvPr/>
        </p:nvSpPr>
        <p:spPr>
          <a:xfrm>
            <a:off x="1524000" y="3290828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ES VEU UN HOME NU AMB UNA CORDA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B2107630-01AE-5C88-9058-A02BEDB571DE}"/>
              </a:ext>
            </a:extLst>
          </p:cNvPr>
          <p:cNvSpPr txBox="1"/>
          <p:nvPr/>
        </p:nvSpPr>
        <p:spPr>
          <a:xfrm>
            <a:off x="1467637" y="494992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EL DIBUIX NATURAL ERA MOLT IMPORTANT PER APRENDRE A DIBUIXAR.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0A5746F-6043-3D3D-3EFA-D80528CB0E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8876" y="1894031"/>
            <a:ext cx="1282766" cy="130181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0C57F5A2-F9A4-0E92-79A6-F717A32FC4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5085" y="3653075"/>
            <a:ext cx="1282766" cy="1301817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367B0CD2-7B7F-6749-9E7D-742A998D88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2667" y="3653075"/>
            <a:ext cx="1301817" cy="132086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DCE14DF-3ED0-C1C8-EA85-5F823AE65EDC}"/>
              </a:ext>
            </a:extLst>
          </p:cNvPr>
          <p:cNvSpPr txBox="1"/>
          <p:nvPr/>
        </p:nvSpPr>
        <p:spPr>
          <a:xfrm>
            <a:off x="2802140" y="765968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1: ACADÈMIA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7" name="Marcador de contenido 4" descr="Imagen que contiene tatuaje, hombre, cuarto&#10;&#10;El contenido generado por IA puede ser incorrecto.">
            <a:extLst>
              <a:ext uri="{FF2B5EF4-FFF2-40B4-BE49-F238E27FC236}">
                <a16:creationId xmlns:a16="http://schemas.microsoft.com/office/drawing/2014/main" id="{2ED4AEBF-D9F3-B019-4366-CD4AABA7DC6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2254" y="260296"/>
            <a:ext cx="768291" cy="1006328"/>
          </a:xfrm>
          <a:prstGeom prst="rect">
            <a:avLst/>
          </a:prstGeom>
        </p:spPr>
      </p:pic>
      <p:cxnSp>
        <p:nvCxnSpPr>
          <p:cNvPr id="10" name="Conector recto 7">
            <a:extLst>
              <a:ext uri="{FF2B5EF4-FFF2-40B4-BE49-F238E27FC236}">
                <a16:creationId xmlns:a16="http://schemas.microsoft.com/office/drawing/2014/main" id="{4027A6E8-7F34-6A7A-CDC8-FF2EED40D641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n 21">
            <a:extLst>
              <a:ext uri="{FF2B5EF4-FFF2-40B4-BE49-F238E27FC236}">
                <a16:creationId xmlns:a16="http://schemas.microsoft.com/office/drawing/2014/main" id="{AC6F2F54-C41C-69B5-6B26-D0A54D5769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7427" y="1902379"/>
            <a:ext cx="1282766" cy="130181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876948EA-EE8E-8564-C1DF-9D9C3B04522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82525" y="3630433"/>
            <a:ext cx="1295467" cy="131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377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CEF8D-64BF-942E-78A3-74F4131034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9AD444-1870-579C-BF85-E12F9B1327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14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93A1FE5-4EEF-C38C-3493-751AF385CC7B}"/>
              </a:ext>
            </a:extLst>
          </p:cNvPr>
          <p:cNvSpPr txBox="1"/>
          <p:nvPr/>
        </p:nvSpPr>
        <p:spPr>
          <a:xfrm>
            <a:off x="2921662" y="689550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2: MARINA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CE14B4F-0FC7-89DE-DEDD-28C84A42E5B3}"/>
              </a:ext>
            </a:extLst>
          </p:cNvPr>
          <p:cNvSpPr txBox="1"/>
          <p:nvPr/>
        </p:nvSpPr>
        <p:spPr>
          <a:xfrm>
            <a:off x="2209800" y="4465038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ÉS UNA CERÀMICA DE MARIAN BURGUÈS.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 descr="Un plato de color azul&#10;&#10;El contenido generado por IA puede ser incorrecto.">
            <a:extLst>
              <a:ext uri="{FF2B5EF4-FFF2-40B4-BE49-F238E27FC236}">
                <a16:creationId xmlns:a16="http://schemas.microsoft.com/office/drawing/2014/main" id="{EF380168-5634-AD6D-ED79-029B721F4D1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038" y="2164628"/>
            <a:ext cx="3525249" cy="3206879"/>
          </a:xfrm>
          <a:prstGeom prst="rect">
            <a:avLst/>
          </a:prstGeom>
        </p:spPr>
      </p:pic>
      <p:pic>
        <p:nvPicPr>
          <p:cNvPr id="17" name="Imagen 16" descr="Un plato de color azul&#10;&#10;El contenido generado por IA puede ser incorrecto.">
            <a:extLst>
              <a:ext uri="{FF2B5EF4-FFF2-40B4-BE49-F238E27FC236}">
                <a16:creationId xmlns:a16="http://schemas.microsoft.com/office/drawing/2014/main" id="{407B62EB-3FA6-3AF1-8DE0-8598CAD20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76" y="136524"/>
            <a:ext cx="1264687" cy="115047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40BF283-3E28-63A4-02BC-56B9D7D9C2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30685" y="2795797"/>
            <a:ext cx="1320868" cy="130181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36646AF-4386-8907-4F89-BDC9828ABE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5972" y="2788453"/>
            <a:ext cx="1320868" cy="130181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B23A4312-9E1F-568C-CE2E-34C4D89AAA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1002" y="2795797"/>
            <a:ext cx="1301817" cy="1301817"/>
          </a:xfrm>
          <a:prstGeom prst="rect">
            <a:avLst/>
          </a:prstGeom>
        </p:spPr>
      </p:pic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29D4DD09-C1AC-8FA6-454A-2FE08613988A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470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D50B1-B4AC-C148-3F50-B8480F9CB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FA0A47A-245A-0069-4F68-E2693CBB8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15</a:t>
            </a:fld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6EC2CA8F-0DE4-0AAC-4142-FD87A87BABB3}"/>
              </a:ext>
            </a:extLst>
          </p:cNvPr>
          <p:cNvSpPr txBox="1"/>
          <p:nvPr/>
        </p:nvSpPr>
        <p:spPr>
          <a:xfrm>
            <a:off x="1155086" y="33054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BURGUÈS VA SER UN MESTRE CERAMISTA INNOVADOR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851B5C1-50EA-00C0-F44F-411CA9D1EC44}"/>
              </a:ext>
            </a:extLst>
          </p:cNvPr>
          <p:cNvSpPr txBox="1"/>
          <p:nvPr/>
        </p:nvSpPr>
        <p:spPr>
          <a:xfrm>
            <a:off x="1466353" y="531378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VEU UNA PLATJA I UN CEL BLAU INTENS.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B8B5F8E-3A75-E888-8E86-1CA82FD0D0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6692" y="1936120"/>
            <a:ext cx="1301817" cy="1301817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1AD2CF7-1013-56DB-F4F8-B71292D4D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0267" y="1923419"/>
            <a:ext cx="1282766" cy="1314518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E7172091-6C4D-98EC-C91E-4BF19AC647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94791" y="1923419"/>
            <a:ext cx="1301817" cy="130181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4E331293-3F30-1268-BB25-036DA8823A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6949" y="3912743"/>
            <a:ext cx="1295467" cy="1314518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7C46A38B-42AD-5AC7-8622-236C5F3918A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3008" y="3907981"/>
            <a:ext cx="1314518" cy="133356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C8B686F2-FB29-AA0F-3C59-A709DA7C71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8118" y="3912743"/>
            <a:ext cx="1314518" cy="1314518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7DD717BF-8DBC-6612-0B5F-0A5BE73FEC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03228" y="3922268"/>
            <a:ext cx="1295467" cy="1295467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CB59F86-D380-26B8-A917-C125E07ECEDC}"/>
              </a:ext>
            </a:extLst>
          </p:cNvPr>
          <p:cNvSpPr txBox="1"/>
          <p:nvPr/>
        </p:nvSpPr>
        <p:spPr>
          <a:xfrm>
            <a:off x="2921662" y="689550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2: MARINA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7" name="Imagen 6" descr="Un plato de color azul&#10;&#10;El contenido generado por IA puede ser incorrecto.">
            <a:extLst>
              <a:ext uri="{FF2B5EF4-FFF2-40B4-BE49-F238E27FC236}">
                <a16:creationId xmlns:a16="http://schemas.microsoft.com/office/drawing/2014/main" id="{072D6753-7EE0-94A2-3F1F-2882F25C8C3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6976" y="136524"/>
            <a:ext cx="1264687" cy="1150472"/>
          </a:xfrm>
          <a:prstGeom prst="rect">
            <a:avLst/>
          </a:prstGeom>
        </p:spPr>
      </p:pic>
      <p:cxnSp>
        <p:nvCxnSpPr>
          <p:cNvPr id="10" name="Conector recto 7">
            <a:extLst>
              <a:ext uri="{FF2B5EF4-FFF2-40B4-BE49-F238E27FC236}">
                <a16:creationId xmlns:a16="http://schemas.microsoft.com/office/drawing/2014/main" id="{F154191D-BFBF-6D25-49E6-CD5A85CD4FE4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4133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3E7AF6-C51B-928F-E5DB-F17BC9AE17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328DE33-2B66-1B8A-5664-531D8E3811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16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B4804DE-7C66-491B-5CF5-0184B2490813}"/>
              </a:ext>
            </a:extLst>
          </p:cNvPr>
          <p:cNvSpPr txBox="1"/>
          <p:nvPr/>
        </p:nvSpPr>
        <p:spPr>
          <a:xfrm>
            <a:off x="2379636" y="67141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3: TOUJOURS FROU-FROU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F683D6B-80E6-B7B2-B38F-3AF0F4FB5389}"/>
              </a:ext>
            </a:extLst>
          </p:cNvPr>
          <p:cNvSpPr txBox="1"/>
          <p:nvPr/>
        </p:nvSpPr>
        <p:spPr>
          <a:xfrm>
            <a:off x="2083466" y="4524475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VA PINTAR JOSEP DOMÈNECH.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Imagen que contiene edificio, hombre, caja, televisión&#10;&#10;El contenido generado por IA puede ser incorrecto.">
            <a:extLst>
              <a:ext uri="{FF2B5EF4-FFF2-40B4-BE49-F238E27FC236}">
                <a16:creationId xmlns:a16="http://schemas.microsoft.com/office/drawing/2014/main" id="{5B69CD6E-F16B-FB1E-E613-9C7C529E3C2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t="8216" r="4549" b="8192"/>
          <a:stretch>
            <a:fillRect/>
          </a:stretch>
        </p:blipFill>
        <p:spPr>
          <a:xfrm>
            <a:off x="645696" y="1964646"/>
            <a:ext cx="3181405" cy="4274203"/>
          </a:xfrm>
          <a:prstGeom prst="rect">
            <a:avLst/>
          </a:prstGeom>
        </p:spPr>
      </p:pic>
      <p:pic>
        <p:nvPicPr>
          <p:cNvPr id="14" name="Imagen 13" descr="Imagen que contiene edificio, hombre, caja, televisión&#10;&#10;El contenido generado por IA puede ser incorrecto.">
            <a:extLst>
              <a:ext uri="{FF2B5EF4-FFF2-40B4-BE49-F238E27FC236}">
                <a16:creationId xmlns:a16="http://schemas.microsoft.com/office/drawing/2014/main" id="{3E706E2B-E37C-7770-E6BB-93B6C8BEA15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t="8216" r="4549" b="8192"/>
          <a:stretch>
            <a:fillRect/>
          </a:stretch>
        </p:blipFill>
        <p:spPr>
          <a:xfrm>
            <a:off x="1524000" y="175678"/>
            <a:ext cx="768292" cy="1032197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723B9911-6767-7725-ECAD-D6D932C388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98440" y="2761828"/>
            <a:ext cx="1301817" cy="133991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6B01D7D7-2A13-B320-372E-70C86E8133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135" y="2778091"/>
            <a:ext cx="1282766" cy="1301817"/>
          </a:xfrm>
          <a:prstGeom prst="rect">
            <a:avLst/>
          </a:prstGeom>
        </p:spPr>
      </p:pic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265066BD-762B-5636-7889-31CA22378B62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51842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F06748-3DFB-34CB-8A66-D3D159B89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195E594-2345-73FA-734E-D53ADA143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17</a:t>
            </a:fld>
            <a:endParaRPr lang="es-ES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13A75FA-1DFD-CAD8-0718-3134939D7B03}"/>
              </a:ext>
            </a:extLst>
          </p:cNvPr>
          <p:cNvSpPr txBox="1"/>
          <p:nvPr/>
        </p:nvSpPr>
        <p:spPr>
          <a:xfrm>
            <a:off x="1194080" y="330563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ÉS EL RETRAT D’UNA DONA GRAN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8B5CCD9E-C7E5-231C-8DA9-20AC24910A8B}"/>
              </a:ext>
            </a:extLst>
          </p:cNvPr>
          <p:cNvSpPr txBox="1"/>
          <p:nvPr/>
        </p:nvSpPr>
        <p:spPr>
          <a:xfrm>
            <a:off x="1017271" y="5455964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DESTACA EL LLAÇ TARONJA SOBRE UN FONS FOSC.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8E1CB05-4A04-97A0-65FE-F6DA62E383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07900" y="1825502"/>
            <a:ext cx="1301817" cy="1314518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E5249B59-44DC-0CCB-DA46-3CC26C1067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2737" y="1818814"/>
            <a:ext cx="1301817" cy="132086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D538B2F2-9014-0CAE-B8A9-27DE027854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2224" y="3926261"/>
            <a:ext cx="1331066" cy="1337496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FA89014D-364B-9814-411E-DC115F0BD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7614" y="3921155"/>
            <a:ext cx="1346044" cy="134604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F7EBC374-DE1F-E49B-9E77-FF6AEADCFB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8020" y="3925664"/>
            <a:ext cx="1330830" cy="1330830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2C199193-972F-48DA-52E7-5587DED66C29}"/>
              </a:ext>
            </a:extLst>
          </p:cNvPr>
          <p:cNvSpPr txBox="1"/>
          <p:nvPr/>
        </p:nvSpPr>
        <p:spPr>
          <a:xfrm>
            <a:off x="2379636" y="67141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3: TOUJOURS FROU-FROU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7" name="Imagen 6" descr="Imagen que contiene edificio, hombre, caja, televisión&#10;&#10;El contenido generado por IA puede ser incorrecto.">
            <a:extLst>
              <a:ext uri="{FF2B5EF4-FFF2-40B4-BE49-F238E27FC236}">
                <a16:creationId xmlns:a16="http://schemas.microsoft.com/office/drawing/2014/main" id="{AAD2BBCC-CD87-4738-B274-BB32F158B8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1" t="8216" r="4549" b="8192"/>
          <a:stretch>
            <a:fillRect/>
          </a:stretch>
        </p:blipFill>
        <p:spPr>
          <a:xfrm>
            <a:off x="1524000" y="175678"/>
            <a:ext cx="768292" cy="1032197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EEF96BBB-39D4-92BC-3DA8-AF52F2CFAE9D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 descr="Logotipo&#10;&#10;El contenido generado por IA puede ser incorrecto.">
            <a:extLst>
              <a:ext uri="{FF2B5EF4-FFF2-40B4-BE49-F238E27FC236}">
                <a16:creationId xmlns:a16="http://schemas.microsoft.com/office/drawing/2014/main" id="{5A6676B3-B4CD-A754-2009-12422D65B67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44367" y="3911960"/>
            <a:ext cx="1330830" cy="135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16142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6748C-CA76-2FF1-BE81-1D5B558D3C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D4EA250-C164-52B8-C8E6-788DFCC8C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18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C89FBDD-980C-2E0B-9380-CD05FC69764A}"/>
              </a:ext>
            </a:extLst>
          </p:cNvPr>
          <p:cNvSpPr txBox="1"/>
          <p:nvPr/>
        </p:nvSpPr>
        <p:spPr>
          <a:xfrm>
            <a:off x="2802140" y="722825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4: SEGADORS. CORPUS DE SANG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0770FCF-B3C7-EA86-D021-4C66F8694D2F}"/>
              </a:ext>
            </a:extLst>
          </p:cNvPr>
          <p:cNvSpPr txBox="1"/>
          <p:nvPr/>
        </p:nvSpPr>
        <p:spPr>
          <a:xfrm>
            <a:off x="4100278" y="434318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VA PINTAR ANTONI ESTRUCH.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Imagen que contiene grupo, comida, diferente, tabla&#10;&#10;El contenido generado por IA puede ser incorrecto.">
            <a:extLst>
              <a:ext uri="{FF2B5EF4-FFF2-40B4-BE49-F238E27FC236}">
                <a16:creationId xmlns:a16="http://schemas.microsoft.com/office/drawing/2014/main" id="{6A6E1020-D7B1-80DB-E035-2E75486C74A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631" y="2312894"/>
            <a:ext cx="5231369" cy="3442879"/>
          </a:xfrm>
          <a:prstGeom prst="rect">
            <a:avLst/>
          </a:prstGeom>
        </p:spPr>
      </p:pic>
      <p:pic>
        <p:nvPicPr>
          <p:cNvPr id="6" name="Imagen 5" descr="Imagen que contiene grupo, comida, diferente, tabla&#10;&#10;El contenido generado por IA puede ser incorrecto.">
            <a:extLst>
              <a:ext uri="{FF2B5EF4-FFF2-40B4-BE49-F238E27FC236}">
                <a16:creationId xmlns:a16="http://schemas.microsoft.com/office/drawing/2014/main" id="{B45BC1EA-514D-2B84-B82E-4F657A13E88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0676"/>
            <a:ext cx="1217937" cy="80155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9D6B219-3D1A-2058-8093-F5EEB02C11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8983" y="2697238"/>
            <a:ext cx="1332091" cy="1371079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08AC2DB-8750-B169-2F97-7B1DF90ADD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89331" y="2727350"/>
            <a:ext cx="1301817" cy="1320868"/>
          </a:xfrm>
          <a:prstGeom prst="rect">
            <a:avLst/>
          </a:prstGeom>
        </p:spPr>
      </p:pic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F6A8D0C3-A1F7-9DAE-77BE-470EA2A1B2AC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333081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412CC-BCC1-D98D-565E-8A79C6801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5EECBDD-7EC1-0007-B6EB-BBC5CE1F5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19</a:t>
            </a:fld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47499855-F143-4B43-64A1-CABE49E8E8BF}"/>
              </a:ext>
            </a:extLst>
          </p:cNvPr>
          <p:cNvSpPr txBox="1"/>
          <p:nvPr/>
        </p:nvSpPr>
        <p:spPr>
          <a:xfrm>
            <a:off x="907983" y="2928027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ÉS UN DELS QUADRES MÉS CONEGUTS DEL MUSEU.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AA8F0F41-8207-12BF-261E-915789B56046}"/>
              </a:ext>
            </a:extLst>
          </p:cNvPr>
          <p:cNvSpPr txBox="1"/>
          <p:nvPr/>
        </p:nvSpPr>
        <p:spPr>
          <a:xfrm>
            <a:off x="1000094" y="4662544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MOSTRA LA REVOLTA DEL SEGADORS AL </a:t>
            </a:r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SEGLE 17</a:t>
            </a: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2C3D8DA8-CB30-CEF4-C77D-F2211ECF70BD}"/>
              </a:ext>
            </a:extLst>
          </p:cNvPr>
          <p:cNvSpPr txBox="1"/>
          <p:nvPr/>
        </p:nvSpPr>
        <p:spPr>
          <a:xfrm>
            <a:off x="1148714" y="637371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VAN REVELAR CONTRA LES MALES CONDICIONS DE FEINA.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C5B1BB7C-82BE-E87B-2EF9-A4F6A298A1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7238" y="1529126"/>
            <a:ext cx="1348203" cy="133536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C229C6C9-9A2B-26D0-FA5B-D5C5EF5F4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1251" y="1543621"/>
            <a:ext cx="1301817" cy="1320868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AEFA214B-8B13-3C0E-365F-131BF0867F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9326" y="1521409"/>
            <a:ext cx="1322104" cy="1328585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2F9A6724-18B4-A11A-1379-049AD53124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0370" y="3348367"/>
            <a:ext cx="1301817" cy="1295467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7A4B1E41-E2C4-244A-CE5E-B92AE989EE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7238" y="3326468"/>
            <a:ext cx="1301817" cy="133991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127003CE-8441-BC57-3DAA-792998BB9AB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33502" y="3335954"/>
            <a:ext cx="1301817" cy="1320868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3D2780B0-56E8-F6D4-A731-4B26E51D59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3688" y="4976634"/>
            <a:ext cx="1355367" cy="1355367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CFCCA80A-8947-FDA0-178D-DD60ABC6BBC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01251" y="4976634"/>
            <a:ext cx="1320868" cy="1333755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FCAA1584-5430-1A9C-1B1E-0DAB9807C9FC}"/>
              </a:ext>
            </a:extLst>
          </p:cNvPr>
          <p:cNvSpPr txBox="1"/>
          <p:nvPr/>
        </p:nvSpPr>
        <p:spPr>
          <a:xfrm>
            <a:off x="2802140" y="722825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4: SEGADORS. CORPUS DE SANG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14" name="Imagen 13" descr="Imagen que contiene grupo, comida, diferente, tabla&#10;&#10;El contenido generado por IA puede ser incorrecto.">
            <a:extLst>
              <a:ext uri="{FF2B5EF4-FFF2-40B4-BE49-F238E27FC236}">
                <a16:creationId xmlns:a16="http://schemas.microsoft.com/office/drawing/2014/main" id="{0E684D97-CB91-FAA3-7EBD-6BA3A28E0392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00676"/>
            <a:ext cx="1217937" cy="801551"/>
          </a:xfrm>
          <a:prstGeom prst="rect">
            <a:avLst/>
          </a:prstGeom>
        </p:spPr>
      </p:pic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F7B03D0F-C9CF-C979-DD81-8DF20A4E5E15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Imagen 25">
            <a:extLst>
              <a:ext uri="{FF2B5EF4-FFF2-40B4-BE49-F238E27FC236}">
                <a16:creationId xmlns:a16="http://schemas.microsoft.com/office/drawing/2014/main" id="{5509FA0B-DD14-02C6-5A4E-EEFD31B475D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33502" y="4995686"/>
            <a:ext cx="1295467" cy="1301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7098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305C00-04E0-BBAB-9A72-630D43C04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B613479-DDC2-F396-D4D6-D9CF72447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20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98082C6-8B79-C8DE-32B5-A574D6CE76E9}"/>
              </a:ext>
            </a:extLst>
          </p:cNvPr>
          <p:cNvSpPr txBox="1"/>
          <p:nvPr/>
        </p:nvSpPr>
        <p:spPr>
          <a:xfrm>
            <a:off x="1022042" y="4166830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OBRES D’</a:t>
            </a:r>
            <a:r>
              <a:rPr lang="ca-ES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ESTIL 2</a:t>
            </a: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ART NOU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30D03FA-629B-9632-818F-1672B3E202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3345" y="2638717"/>
            <a:ext cx="1301817" cy="1314518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5EFEDEC0-7C93-0CDC-777F-576159AC14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3726" y="2651418"/>
            <a:ext cx="1295467" cy="1301817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06315B3-EC9C-894A-B4E5-2F34F60EF435}"/>
              </a:ext>
            </a:extLst>
          </p:cNvPr>
          <p:cNvSpPr txBox="1"/>
          <p:nvPr/>
        </p:nvSpPr>
        <p:spPr>
          <a:xfrm>
            <a:off x="3000472" y="735654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EL MUSEU D’ART DE SABADELL</a:t>
            </a:r>
            <a:endParaRPr lang="es-ES" sz="2800" dirty="0">
              <a:solidFill>
                <a:srgbClr val="8A7152"/>
              </a:solidFill>
            </a:endParaRPr>
          </a:p>
        </p:txBody>
      </p:sp>
      <p:cxnSp>
        <p:nvCxnSpPr>
          <p:cNvPr id="5" name="Conector recto 7">
            <a:extLst>
              <a:ext uri="{FF2B5EF4-FFF2-40B4-BE49-F238E27FC236}">
                <a16:creationId xmlns:a16="http://schemas.microsoft.com/office/drawing/2014/main" id="{4E7636E8-55C5-5529-63CD-99EC29E8CC1F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n 6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19638BC3-F638-4222-C173-1D2A009D24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158" y="73569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86035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48AFBA-7F08-91CF-7A6A-64F641357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7AB2DE1-18C9-5D3C-7A71-238C5D928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21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09ACE7-6FF9-3CA1-4E5F-E5D7498578A2}"/>
              </a:ext>
            </a:extLst>
          </p:cNvPr>
          <p:cNvSpPr txBox="1"/>
          <p:nvPr/>
        </p:nvSpPr>
        <p:spPr>
          <a:xfrm>
            <a:off x="2621164" y="644992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5: LEMA: &lt;&lt;D’OR&gt;&gt;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7B956D3-B6AC-2EE6-5965-9D1012289C4A}"/>
              </a:ext>
            </a:extLst>
          </p:cNvPr>
          <p:cNvSpPr txBox="1"/>
          <p:nvPr/>
        </p:nvSpPr>
        <p:spPr>
          <a:xfrm>
            <a:off x="2324994" y="424429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ÉS UN CARTELL. EL VA CREAR ANTONI VILA ARRUFAT.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61583408-7553-5058-B547-05F4647058E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" t="3588" r="11482" b="4418"/>
          <a:stretch>
            <a:fillRect/>
          </a:stretch>
        </p:blipFill>
        <p:spPr>
          <a:xfrm>
            <a:off x="1019176" y="1693832"/>
            <a:ext cx="2952750" cy="4593168"/>
          </a:xfrm>
          <a:prstGeom prst="rect">
            <a:avLst/>
          </a:prstGeom>
        </p:spPr>
      </p:pic>
      <p:pic>
        <p:nvPicPr>
          <p:cNvPr id="11" name="Imagen 10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DB9DC055-82C7-C927-4747-0B5A7A1A6B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" t="3588" r="11482" b="4418"/>
          <a:stretch>
            <a:fillRect/>
          </a:stretch>
        </p:blipFill>
        <p:spPr>
          <a:xfrm>
            <a:off x="1752601" y="134580"/>
            <a:ext cx="742950" cy="1155701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4A50BD87-6429-26C1-1BC6-B0F95A9DF0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7986" y="2750086"/>
            <a:ext cx="1301817" cy="1314518"/>
          </a:xfrm>
          <a:prstGeom prst="rect">
            <a:avLst/>
          </a:prstGeom>
        </p:spPr>
      </p:pic>
      <p:cxnSp>
        <p:nvCxnSpPr>
          <p:cNvPr id="2" name="Conector recto 7">
            <a:extLst>
              <a:ext uri="{FF2B5EF4-FFF2-40B4-BE49-F238E27FC236}">
                <a16:creationId xmlns:a16="http://schemas.microsoft.com/office/drawing/2014/main" id="{4695A6BF-A4C1-6A20-F73D-F9DA93932944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n 12">
            <a:extLst>
              <a:ext uri="{FF2B5EF4-FFF2-40B4-BE49-F238E27FC236}">
                <a16:creationId xmlns:a16="http://schemas.microsoft.com/office/drawing/2014/main" id="{E6E5903A-AAC7-0049-803E-532546F460F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4575" y="2746911"/>
            <a:ext cx="1282766" cy="1320868"/>
          </a:xfrm>
          <a:prstGeom prst="rect">
            <a:avLst/>
          </a:prstGeom>
        </p:spPr>
      </p:pic>
      <p:pic>
        <p:nvPicPr>
          <p:cNvPr id="3" name="Imagen 2" descr="Texto&#10;&#10;El contenido generado por IA puede ser incorrecto.">
            <a:extLst>
              <a:ext uri="{FF2B5EF4-FFF2-40B4-BE49-F238E27FC236}">
                <a16:creationId xmlns:a16="http://schemas.microsoft.com/office/drawing/2014/main" id="{6B45D410-9C2C-1D32-0FAA-8AFD4F6BB3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1930" y="2763000"/>
            <a:ext cx="1332000" cy="1332000"/>
          </a:xfrm>
          <a:prstGeom prst="rect">
            <a:avLst/>
          </a:prstGeom>
        </p:spPr>
      </p:pic>
      <p:sp>
        <p:nvSpPr>
          <p:cNvPr id="8" name="QuadreDeText 7">
            <a:extLst>
              <a:ext uri="{FF2B5EF4-FFF2-40B4-BE49-F238E27FC236}">
                <a16:creationId xmlns:a16="http://schemas.microsoft.com/office/drawing/2014/main" id="{45D36CD1-D6BE-089E-CDBD-5D8F412A12D1}"/>
              </a:ext>
            </a:extLst>
          </p:cNvPr>
          <p:cNvSpPr txBox="1"/>
          <p:nvPr/>
        </p:nvSpPr>
        <p:spPr>
          <a:xfrm>
            <a:off x="1019176" y="6287000"/>
            <a:ext cx="4698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© Antoni Vila </a:t>
            </a:r>
            <a:r>
              <a:rPr lang="es-ES" dirty="0" err="1"/>
              <a:t>Arrufat</a:t>
            </a:r>
            <a:r>
              <a:rPr lang="es-ES" dirty="0"/>
              <a:t>, VEGAP, Barcelona, 2025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6433702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C1344-B8D6-8AF7-A88C-CD7F4A96C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0543900-8898-D008-71C9-DF8B9873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22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47FB8223-3665-AD8A-885D-9781D053B07C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VA GUANYAR EL CONCURS PEL CARTELL DE FESTA MAJOR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C34C2498-9303-47D5-4AE8-B7C84A1490A9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 SABADELL DE L’ANY 1917.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7D19D07F-27A3-E457-7AA8-40054AC55420}"/>
              </a:ext>
            </a:extLst>
          </p:cNvPr>
          <p:cNvSpPr txBox="1"/>
          <p:nvPr/>
        </p:nvSpPr>
        <p:spPr>
          <a:xfrm>
            <a:off x="1283035" y="620070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HI SURT UNA DONA VESTIDA COM UNA PUBILLA.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497B829-B545-FAA9-8E1C-03EB30170B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6736" y="1544886"/>
            <a:ext cx="1327444" cy="132744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B39EE01A-2BEE-A297-86D7-BBE89A911F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86736" y="3239795"/>
            <a:ext cx="1301817" cy="1301817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53088F15-8E04-D12A-4B98-489062AD1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4536" y="3217897"/>
            <a:ext cx="1320868" cy="1378021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9020980C-6DE3-A97A-DE68-8842BE1810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0033" y="1525383"/>
            <a:ext cx="1364704" cy="1378019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13E430FE-6394-2569-765A-2999EFC709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6995" y="4925268"/>
            <a:ext cx="1314518" cy="1301817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CFBB6F95-5715-E882-09F8-2C8986D9951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84572" y="4902553"/>
            <a:ext cx="1301817" cy="1320868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5EFEC911-6EAB-9EBC-B144-16C4C9DE75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93076" y="4915427"/>
            <a:ext cx="1314518" cy="1320868"/>
          </a:xfrm>
          <a:prstGeom prst="rect">
            <a:avLst/>
          </a:prstGeom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8BE3BF09-17C4-D43C-E1DB-80C38B1ACD3B}"/>
              </a:ext>
            </a:extLst>
          </p:cNvPr>
          <p:cNvSpPr txBox="1"/>
          <p:nvPr/>
        </p:nvSpPr>
        <p:spPr>
          <a:xfrm>
            <a:off x="2621164" y="644992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5: LEMA: &lt;&lt;D’OR&gt;&gt;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7" name="Imagen 6" descr="Un dibujo de una persona&#10;&#10;El contenido generado por IA puede ser incorrecto.">
            <a:extLst>
              <a:ext uri="{FF2B5EF4-FFF2-40B4-BE49-F238E27FC236}">
                <a16:creationId xmlns:a16="http://schemas.microsoft.com/office/drawing/2014/main" id="{A173F940-2BC8-4757-9F94-6E3ACAFB514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0" t="3588" r="11482" b="4418"/>
          <a:stretch>
            <a:fillRect/>
          </a:stretch>
        </p:blipFill>
        <p:spPr>
          <a:xfrm>
            <a:off x="1752601" y="134580"/>
            <a:ext cx="742950" cy="1155701"/>
          </a:xfrm>
          <a:prstGeom prst="rect">
            <a:avLst/>
          </a:prstGeom>
        </p:spPr>
      </p:pic>
      <p:cxnSp>
        <p:nvCxnSpPr>
          <p:cNvPr id="10" name="Conector recto 7">
            <a:extLst>
              <a:ext uri="{FF2B5EF4-FFF2-40B4-BE49-F238E27FC236}">
                <a16:creationId xmlns:a16="http://schemas.microsoft.com/office/drawing/2014/main" id="{0C7618CF-1F01-BDBC-C66A-BDFEBC38A4CC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n 2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BF04441B-4791-E93D-C15A-5281349E117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9691" y="3239546"/>
            <a:ext cx="1295467" cy="1295467"/>
          </a:xfrm>
          <a:prstGeom prst="rect">
            <a:avLst/>
          </a:prstGeom>
        </p:spPr>
      </p:pic>
      <p:pic>
        <p:nvPicPr>
          <p:cNvPr id="9" name="Imagen 8" descr="Imagen que contiene Logotipo&#10;&#10;El contenido generado por IA puede ser incorrecto.">
            <a:extLst>
              <a:ext uri="{FF2B5EF4-FFF2-40B4-BE49-F238E27FC236}">
                <a16:creationId xmlns:a16="http://schemas.microsoft.com/office/drawing/2014/main" id="{1B49ADB7-6008-68A5-1F88-67BC6AB768D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10591" y="1538908"/>
            <a:ext cx="1327443" cy="1347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3808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7C8029-47B8-5A09-DBD1-1EF86C5364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9BDF2DF-F3EC-1C48-419B-62A91DA8D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23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6B405A4B-9A01-7840-7048-2FBA00A3EC5F}"/>
              </a:ext>
            </a:extLst>
          </p:cNvPr>
          <p:cNvSpPr txBox="1"/>
          <p:nvPr/>
        </p:nvSpPr>
        <p:spPr>
          <a:xfrm>
            <a:off x="2802140" y="727833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6: SAFAREIG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98730D56-6370-F89C-82C5-112815BD8EF1}"/>
              </a:ext>
            </a:extLst>
          </p:cNvPr>
          <p:cNvSpPr txBox="1"/>
          <p:nvPr/>
        </p:nvSpPr>
        <p:spPr>
          <a:xfrm>
            <a:off x="4100278" y="434318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VA PINTAR JOAQUIM MIR.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 descr="Imagen que contiene árbol&#10;&#10;El contenido generado por IA puede ser incorrecto.">
            <a:extLst>
              <a:ext uri="{FF2B5EF4-FFF2-40B4-BE49-F238E27FC236}">
                <a16:creationId xmlns:a16="http://schemas.microsoft.com/office/drawing/2014/main" id="{CE69BE62-1FA5-14CB-1699-7DBAA1143DE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3357" y="2236693"/>
            <a:ext cx="5252643" cy="3400607"/>
          </a:xfrm>
          <a:prstGeom prst="rect">
            <a:avLst/>
          </a:prstGeom>
        </p:spPr>
      </p:pic>
      <p:pic>
        <p:nvPicPr>
          <p:cNvPr id="8" name="Imagen 7" descr="Imagen que contiene árbol&#10;&#10;El contenido generado por IA puede ser incorrecto.">
            <a:extLst>
              <a:ext uri="{FF2B5EF4-FFF2-40B4-BE49-F238E27FC236}">
                <a16:creationId xmlns:a16="http://schemas.microsoft.com/office/drawing/2014/main" id="{95A5717A-9A15-3DD9-8212-839B8FE0BA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30473"/>
            <a:ext cx="1217935" cy="788502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7D17DF56-73C2-96DC-52C3-84F0429C58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8661" y="2897001"/>
            <a:ext cx="1311299" cy="134967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8B4ECDB-AB6C-4CF6-15FF-1DF45996AA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8371" y="2897001"/>
            <a:ext cx="1301817" cy="1320868"/>
          </a:xfrm>
          <a:prstGeom prst="rect">
            <a:avLst/>
          </a:prstGeom>
        </p:spPr>
      </p:pic>
      <p:cxnSp>
        <p:nvCxnSpPr>
          <p:cNvPr id="5" name="Conector recto 7">
            <a:extLst>
              <a:ext uri="{FF2B5EF4-FFF2-40B4-BE49-F238E27FC236}">
                <a16:creationId xmlns:a16="http://schemas.microsoft.com/office/drawing/2014/main" id="{94615837-05F8-AEA7-4A35-EE191395BF72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24279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2BB6A1-80C8-5488-755C-315CDD5611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F68F40E-C34D-45B5-58B0-AC708F39C2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24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6D9F5C83-CE5D-0558-B536-773D24AC8C27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VA FORMAR PART DE L’EXPOSICIÓ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22ACB85-C402-B86A-9FC3-AB2CE0320E31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ART NOU CATALÀ DE L’ANY 1915.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C6160D8-4D69-946F-6698-D7C722F2F21A}"/>
              </a:ext>
            </a:extLst>
          </p:cNvPr>
          <p:cNvSpPr txBox="1"/>
          <p:nvPr/>
        </p:nvSpPr>
        <p:spPr>
          <a:xfrm>
            <a:off x="1283035" y="620070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ELS SEUS QUADRES TENEN MOLTS COLORS I MOVIMENT.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4FC07A8-FCE0-8908-BCF2-3C6B922213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8849" y="1548505"/>
            <a:ext cx="1333569" cy="1320868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21CE38DB-456D-DB29-CD1A-D58640178E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6775" y="1563521"/>
            <a:ext cx="1314518" cy="1314518"/>
          </a:xfrm>
          <a:prstGeom prst="rect">
            <a:avLst/>
          </a:prstGeom>
        </p:spPr>
      </p:pic>
      <p:pic>
        <p:nvPicPr>
          <p:cNvPr id="21" name="Imagen 20">
            <a:extLst>
              <a:ext uri="{FF2B5EF4-FFF2-40B4-BE49-F238E27FC236}">
                <a16:creationId xmlns:a16="http://schemas.microsoft.com/office/drawing/2014/main" id="{A970F9FF-9569-E185-4798-0597F8364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1791" y="1535105"/>
            <a:ext cx="1295467" cy="1320868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237170CC-8B8B-A6D6-4F0C-09003A5AE7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35865" y="3236217"/>
            <a:ext cx="1320868" cy="1378021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B06D3603-5514-EA5F-E222-4268057F5E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86338" y="3242827"/>
            <a:ext cx="1333569" cy="1352620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458D4E39-0A44-66A3-3B3F-325AABC472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78697" y="4906011"/>
            <a:ext cx="1301817" cy="1320868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5577A5F6-5E06-37DE-659C-F66A04FCEB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6821" y="4914383"/>
            <a:ext cx="1282766" cy="1301817"/>
          </a:xfrm>
          <a:prstGeom prst="rect">
            <a:avLst/>
          </a:prstGeom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DB599114-F7AC-070C-D502-04CDAC91729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89770" y="4938696"/>
            <a:ext cx="1282766" cy="1295467"/>
          </a:xfrm>
          <a:prstGeom prst="rect">
            <a:avLst/>
          </a:prstGeom>
        </p:spPr>
      </p:pic>
      <p:pic>
        <p:nvPicPr>
          <p:cNvPr id="39" name="Imagen 38">
            <a:extLst>
              <a:ext uri="{FF2B5EF4-FFF2-40B4-BE49-F238E27FC236}">
                <a16:creationId xmlns:a16="http://schemas.microsoft.com/office/drawing/2014/main" id="{B02319D1-E12D-CBA4-E23F-D0C358207145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0573" y="4908943"/>
            <a:ext cx="1301817" cy="1320868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D11BF006-93BA-3016-0EB2-BDD939DAB23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47562" y="4894784"/>
            <a:ext cx="1339919" cy="1333569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586BF724-DDE6-D46E-6B2A-64AF7ED46168}"/>
              </a:ext>
            </a:extLst>
          </p:cNvPr>
          <p:cNvSpPr txBox="1"/>
          <p:nvPr/>
        </p:nvSpPr>
        <p:spPr>
          <a:xfrm>
            <a:off x="2802140" y="727833"/>
            <a:ext cx="855166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6: SAFAREIG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8" name="Imagen 7" descr="Imagen que contiene árbol&#10;&#10;El contenido generado por IA puede ser incorrecto.">
            <a:extLst>
              <a:ext uri="{FF2B5EF4-FFF2-40B4-BE49-F238E27FC236}">
                <a16:creationId xmlns:a16="http://schemas.microsoft.com/office/drawing/2014/main" id="{AEF76291-9757-08B7-205B-D03DAC1060E5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330473"/>
            <a:ext cx="1217935" cy="788502"/>
          </a:xfrm>
          <a:prstGeom prst="rect">
            <a:avLst/>
          </a:prstGeom>
        </p:spPr>
      </p:pic>
      <p:cxnSp>
        <p:nvCxnSpPr>
          <p:cNvPr id="10" name="Conector recto 7">
            <a:extLst>
              <a:ext uri="{FF2B5EF4-FFF2-40B4-BE49-F238E27FC236}">
                <a16:creationId xmlns:a16="http://schemas.microsoft.com/office/drawing/2014/main" id="{6F39E8AC-358E-38A6-C944-4499929A3BEE}"/>
              </a:ext>
            </a:extLst>
          </p:cNvPr>
          <p:cNvCxnSpPr/>
          <p:nvPr/>
        </p:nvCxnSpPr>
        <p:spPr>
          <a:xfrm>
            <a:off x="1524000" y="1377591"/>
            <a:ext cx="914400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Imagen 30">
            <a:extLst>
              <a:ext uri="{FF2B5EF4-FFF2-40B4-BE49-F238E27FC236}">
                <a16:creationId xmlns:a16="http://schemas.microsoft.com/office/drawing/2014/main" id="{9CC4A19D-1C1C-6651-A117-219200663A0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04443" y="3264794"/>
            <a:ext cx="1301817" cy="1320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2823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7702C-B9A5-8E50-26C9-2FBDAC5F62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1B03208-D763-288E-83E2-D649A7B80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25</a:t>
            </a:fld>
            <a:endParaRPr lang="es-ES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FD002BB-115C-D149-993E-82EBCE0C7988}"/>
              </a:ext>
            </a:extLst>
          </p:cNvPr>
          <p:cNvSpPr txBox="1"/>
          <p:nvPr/>
        </p:nvSpPr>
        <p:spPr>
          <a:xfrm>
            <a:off x="2421657" y="753483"/>
            <a:ext cx="8844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7: JOSEFINA GRAU, MULLER DE L’ARTISTA</a:t>
            </a:r>
            <a:endParaRPr lang="es-ES" sz="2800" dirty="0">
              <a:solidFill>
                <a:srgbClr val="8A7152"/>
              </a:solidFill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D5D3A41-2FBC-175E-3FB2-E0C79078D965}"/>
              </a:ext>
            </a:extLst>
          </p:cNvPr>
          <p:cNvSpPr txBox="1"/>
          <p:nvPr/>
        </p:nvSpPr>
        <p:spPr>
          <a:xfrm>
            <a:off x="2719608" y="4084889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VA PINTAR ANTONI VILA ARRUFAT.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 descr="Una imagen editada de una persona&#10;&#10;El contenido generado por IA puede ser incorrecto.">
            <a:extLst>
              <a:ext uri="{FF2B5EF4-FFF2-40B4-BE49-F238E27FC236}">
                <a16:creationId xmlns:a16="http://schemas.microsoft.com/office/drawing/2014/main" id="{B60549EC-F589-3822-19CC-4E4CCFAA9A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" r="6759" b="2492"/>
          <a:stretch>
            <a:fillRect/>
          </a:stretch>
        </p:blipFill>
        <p:spPr>
          <a:xfrm>
            <a:off x="947958" y="1827432"/>
            <a:ext cx="3543300" cy="4478699"/>
          </a:xfrm>
          <a:prstGeom prst="rect">
            <a:avLst/>
          </a:prstGeom>
        </p:spPr>
      </p:pic>
      <p:pic>
        <p:nvPicPr>
          <p:cNvPr id="6" name="Imagen 5" descr="Una imagen editada de una persona&#10;&#10;El contenido generado por IA puede ser incorrecto.">
            <a:extLst>
              <a:ext uri="{FF2B5EF4-FFF2-40B4-BE49-F238E27FC236}">
                <a16:creationId xmlns:a16="http://schemas.microsoft.com/office/drawing/2014/main" id="{9B99ED2D-BAC4-BF18-22CF-2A8AD5CADE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" r="6759" b="2492"/>
          <a:stretch>
            <a:fillRect/>
          </a:stretch>
        </p:blipFill>
        <p:spPr>
          <a:xfrm>
            <a:off x="1524000" y="140418"/>
            <a:ext cx="819149" cy="1035397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9C85FD53-C230-E96A-9847-ECB038CA14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655081"/>
            <a:ext cx="1335211" cy="1374290"/>
          </a:xfrm>
          <a:prstGeom prst="rect">
            <a:avLst/>
          </a:prstGeom>
        </p:spPr>
      </p:pic>
      <p:cxnSp>
        <p:nvCxnSpPr>
          <p:cNvPr id="7" name="Conector recto 7">
            <a:extLst>
              <a:ext uri="{FF2B5EF4-FFF2-40B4-BE49-F238E27FC236}">
                <a16:creationId xmlns:a16="http://schemas.microsoft.com/office/drawing/2014/main" id="{B8A01C88-D1CD-DA92-F7A9-7406FAF9CA15}"/>
              </a:ext>
            </a:extLst>
          </p:cNvPr>
          <p:cNvCxnSpPr>
            <a:cxnSpLocks/>
          </p:cNvCxnSpPr>
          <p:nvPr/>
        </p:nvCxnSpPr>
        <p:spPr>
          <a:xfrm>
            <a:off x="1524000" y="1377591"/>
            <a:ext cx="974252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n 9" descr="Texto&#10;&#10;El contenido generado por IA puede ser incorrecto.">
            <a:extLst>
              <a:ext uri="{FF2B5EF4-FFF2-40B4-BE49-F238E27FC236}">
                <a16:creationId xmlns:a16="http://schemas.microsoft.com/office/drawing/2014/main" id="{C79C8AF9-E3D2-FC56-FD61-510D69C5F76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7821" y="2676226"/>
            <a:ext cx="1332000" cy="1332000"/>
          </a:xfrm>
          <a:prstGeom prst="rect">
            <a:avLst/>
          </a:prstGeom>
        </p:spPr>
      </p:pic>
      <p:sp>
        <p:nvSpPr>
          <p:cNvPr id="3" name="QuadreDeText 2">
            <a:extLst>
              <a:ext uri="{FF2B5EF4-FFF2-40B4-BE49-F238E27FC236}">
                <a16:creationId xmlns:a16="http://schemas.microsoft.com/office/drawing/2014/main" id="{817D2EFF-AA72-BBCC-D7EB-5F31E7C31973}"/>
              </a:ext>
            </a:extLst>
          </p:cNvPr>
          <p:cNvSpPr txBox="1"/>
          <p:nvPr/>
        </p:nvSpPr>
        <p:spPr>
          <a:xfrm>
            <a:off x="1019176" y="6287000"/>
            <a:ext cx="46985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/>
              <a:t>© Antoni Vila </a:t>
            </a:r>
            <a:r>
              <a:rPr lang="es-ES" dirty="0" err="1"/>
              <a:t>Arrufat</a:t>
            </a:r>
            <a:r>
              <a:rPr lang="es-ES" dirty="0"/>
              <a:t>, VEGAP, Barcelona, 2025</a:t>
            </a:r>
            <a:endParaRPr lang="ca-ES" dirty="0"/>
          </a:p>
          <a:p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388369165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BE9B91-516F-F3D8-7F54-B8B921B084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482C599-0FF6-A986-F364-9A69F34E7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26</a:t>
            </a:fld>
            <a:endParaRPr lang="es-ES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9FAEDFC-FF3C-84A7-9F6D-78075A7175CD}"/>
              </a:ext>
            </a:extLst>
          </p:cNvPr>
          <p:cNvSpPr txBox="1"/>
          <p:nvPr/>
        </p:nvSpPr>
        <p:spPr>
          <a:xfrm>
            <a:off x="1339398" y="285696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ES UN BON EXEMPLE DE PINTURA MODERNA.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D4222535-48B1-4D66-0988-E52D63AD418A}"/>
              </a:ext>
            </a:extLst>
          </p:cNvPr>
          <p:cNvSpPr txBox="1"/>
          <p:nvPr/>
        </p:nvSpPr>
        <p:spPr>
          <a:xfrm>
            <a:off x="1339398" y="4541612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 APRENDRE DELS ARTISTES DE PARÍS.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2875D293-034D-F7EF-0890-6793AC51C653}"/>
              </a:ext>
            </a:extLst>
          </p:cNvPr>
          <p:cNvSpPr txBox="1"/>
          <p:nvPr/>
        </p:nvSpPr>
        <p:spPr>
          <a:xfrm>
            <a:off x="1283035" y="6200706"/>
            <a:ext cx="9144000" cy="367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>
              <a:lnSpc>
                <a:spcPct val="107000"/>
              </a:lnSpc>
              <a:spcAft>
                <a:spcPts val="800"/>
              </a:spcAft>
            </a:pP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ÉS UN RETRAT DELICAT I ORIGINAL.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D6FAA48-AEEB-8AC2-A34A-E0A0E4C243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8377" y="4890127"/>
            <a:ext cx="1340145" cy="135975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32C3C0AD-CFDE-9751-8D7F-397AC23E86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5047" y="3279018"/>
            <a:ext cx="1339919" cy="132086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FBD855BF-1C0C-0A7C-5997-3AE6BD4DCF28}"/>
              </a:ext>
            </a:extLst>
          </p:cNvPr>
          <p:cNvSpPr txBox="1"/>
          <p:nvPr/>
        </p:nvSpPr>
        <p:spPr>
          <a:xfrm>
            <a:off x="2421657" y="753483"/>
            <a:ext cx="88448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2800" b="1" dirty="0">
                <a:solidFill>
                  <a:srgbClr val="8A7152"/>
                </a:solidFill>
                <a:latin typeface="Helvetica-Bold"/>
              </a:rPr>
              <a:t>OBRA 7: JOSEFINA GRAU, MULLER DE L’ARTISTA</a:t>
            </a:r>
            <a:endParaRPr lang="es-ES" sz="2800" dirty="0">
              <a:solidFill>
                <a:srgbClr val="8A7152"/>
              </a:solidFill>
            </a:endParaRPr>
          </a:p>
        </p:txBody>
      </p:sp>
      <p:pic>
        <p:nvPicPr>
          <p:cNvPr id="12" name="Imagen 11" descr="Una imagen editada de una persona&#10;&#10;El contenido generado por IA puede ser incorrecto.">
            <a:extLst>
              <a:ext uri="{FF2B5EF4-FFF2-40B4-BE49-F238E27FC236}">
                <a16:creationId xmlns:a16="http://schemas.microsoft.com/office/drawing/2014/main" id="{ECDECC8C-7061-8EDC-135F-6A3DCCD37E8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7" r="6759" b="2492"/>
          <a:stretch>
            <a:fillRect/>
          </a:stretch>
        </p:blipFill>
        <p:spPr>
          <a:xfrm>
            <a:off x="1524000" y="140418"/>
            <a:ext cx="819149" cy="1035397"/>
          </a:xfrm>
          <a:prstGeom prst="rect">
            <a:avLst/>
          </a:prstGeom>
        </p:spPr>
      </p:pic>
      <p:cxnSp>
        <p:nvCxnSpPr>
          <p:cNvPr id="13" name="Conector recto 7">
            <a:extLst>
              <a:ext uri="{FF2B5EF4-FFF2-40B4-BE49-F238E27FC236}">
                <a16:creationId xmlns:a16="http://schemas.microsoft.com/office/drawing/2014/main" id="{7D840FDC-4462-36A3-36CB-371148BDC3C3}"/>
              </a:ext>
            </a:extLst>
          </p:cNvPr>
          <p:cNvCxnSpPr>
            <a:cxnSpLocks/>
          </p:cNvCxnSpPr>
          <p:nvPr/>
        </p:nvCxnSpPr>
        <p:spPr>
          <a:xfrm>
            <a:off x="1524000" y="1377591"/>
            <a:ext cx="9742520" cy="0"/>
          </a:xfrm>
          <a:prstGeom prst="line">
            <a:avLst/>
          </a:prstGeom>
          <a:ln w="76200">
            <a:solidFill>
              <a:srgbClr val="735E4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n 19">
            <a:extLst>
              <a:ext uri="{FF2B5EF4-FFF2-40B4-BE49-F238E27FC236}">
                <a16:creationId xmlns:a16="http://schemas.microsoft.com/office/drawing/2014/main" id="{C84FA5C2-C91B-9F29-8156-27620E1850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2265" y="4901120"/>
            <a:ext cx="1301817" cy="1333569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F10C75E4-98DC-D05F-1365-D486D4618BC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934" y="3279018"/>
            <a:ext cx="1301817" cy="1320868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A8AA7BA4-BDE5-B1F2-2E5C-A4A2E7957D1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45091" y="1612144"/>
            <a:ext cx="1301817" cy="1314518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0F4CCD80-3722-483D-E9C3-F416AB1120A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73037" y="1596269"/>
            <a:ext cx="1320868" cy="1320868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1B130953-7AC3-2F44-487D-9A51CDE15F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5047" y="1588854"/>
            <a:ext cx="1282766" cy="1314518"/>
          </a:xfrm>
          <a:prstGeom prst="rect">
            <a:avLst/>
          </a:prstGeom>
        </p:spPr>
      </p:pic>
      <p:pic>
        <p:nvPicPr>
          <p:cNvPr id="6" name="Imagen 5" descr="Imagen que contiene Cuadrado&#10;&#10;El contenido generado por IA puede ser incorrecto.">
            <a:extLst>
              <a:ext uri="{FF2B5EF4-FFF2-40B4-BE49-F238E27FC236}">
                <a16:creationId xmlns:a16="http://schemas.microsoft.com/office/drawing/2014/main" id="{187A5D28-BFE0-0403-C207-9067E7F95EB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61299" y="3273358"/>
            <a:ext cx="1303200" cy="1303200"/>
          </a:xfrm>
          <a:prstGeom prst="rect">
            <a:avLst/>
          </a:prstGeom>
        </p:spPr>
      </p:pic>
      <p:pic>
        <p:nvPicPr>
          <p:cNvPr id="15" name="Imagen 14" descr="Forma, Círculo&#10;&#10;El contenido generado por IA puede ser incorrecto.">
            <a:extLst>
              <a:ext uri="{FF2B5EF4-FFF2-40B4-BE49-F238E27FC236}">
                <a16:creationId xmlns:a16="http://schemas.microsoft.com/office/drawing/2014/main" id="{233F444D-7919-3AFB-21E9-5907096E3B7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006470" y="4890127"/>
            <a:ext cx="1339919" cy="1339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4182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1F0551-7C0C-4D6D-1D16-CDB5AE46A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496A8BB-71E6-604D-8183-D0AFB6C360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9EDD875-0D8C-BE51-FE46-B8EF7B2345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484" y="837483"/>
            <a:ext cx="10500646" cy="4843095"/>
          </a:xfrm>
          <a:custGeom>
            <a:avLst/>
            <a:gdLst>
              <a:gd name="connsiteX0" fmla="*/ 0 w 10052180"/>
              <a:gd name="connsiteY0" fmla="*/ 0 h 4650769"/>
              <a:gd name="connsiteX1" fmla="*/ 10052180 w 10052180"/>
              <a:gd name="connsiteY1" fmla="*/ 0 h 4650769"/>
              <a:gd name="connsiteX2" fmla="*/ 10052180 w 10052180"/>
              <a:gd name="connsiteY2" fmla="*/ 4571218 h 4650769"/>
              <a:gd name="connsiteX3" fmla="*/ 10050702 w 10052180"/>
              <a:gd name="connsiteY3" fmla="*/ 4571562 h 4650769"/>
              <a:gd name="connsiteX4" fmla="*/ 10001878 w 10052180"/>
              <a:gd name="connsiteY4" fmla="*/ 4572066 h 4650769"/>
              <a:gd name="connsiteX5" fmla="*/ 9969638 w 10052180"/>
              <a:gd name="connsiteY5" fmla="*/ 4575824 h 4650769"/>
              <a:gd name="connsiteX6" fmla="*/ 9864299 w 10052180"/>
              <a:gd name="connsiteY6" fmla="*/ 4580290 h 4650769"/>
              <a:gd name="connsiteX7" fmla="*/ 9796089 w 10052180"/>
              <a:gd name="connsiteY7" fmla="*/ 4591897 h 4650769"/>
              <a:gd name="connsiteX8" fmla="*/ 9658617 w 10052180"/>
              <a:gd name="connsiteY8" fmla="*/ 4628572 h 4650769"/>
              <a:gd name="connsiteX9" fmla="*/ 9605787 w 10052180"/>
              <a:gd name="connsiteY9" fmla="*/ 4633374 h 4650769"/>
              <a:gd name="connsiteX10" fmla="*/ 9408928 w 10052180"/>
              <a:gd name="connsiteY10" fmla="*/ 4634030 h 4650769"/>
              <a:gd name="connsiteX11" fmla="*/ 9290980 w 10052180"/>
              <a:gd name="connsiteY11" fmla="*/ 4628234 h 4650769"/>
              <a:gd name="connsiteX12" fmla="*/ 9195937 w 10052180"/>
              <a:gd name="connsiteY12" fmla="*/ 4629562 h 4650769"/>
              <a:gd name="connsiteX13" fmla="*/ 9091821 w 10052180"/>
              <a:gd name="connsiteY13" fmla="*/ 4619955 h 4650769"/>
              <a:gd name="connsiteX14" fmla="*/ 9005324 w 10052180"/>
              <a:gd name="connsiteY14" fmla="*/ 4627981 h 4650769"/>
              <a:gd name="connsiteX15" fmla="*/ 8911383 w 10052180"/>
              <a:gd name="connsiteY15" fmla="*/ 4634700 h 4650769"/>
              <a:gd name="connsiteX16" fmla="*/ 8853295 w 10052180"/>
              <a:gd name="connsiteY16" fmla="*/ 4644792 h 4650769"/>
              <a:gd name="connsiteX17" fmla="*/ 8813991 w 10052180"/>
              <a:gd name="connsiteY17" fmla="*/ 4634596 h 4650769"/>
              <a:gd name="connsiteX18" fmla="*/ 8687179 w 10052180"/>
              <a:gd name="connsiteY18" fmla="*/ 4588065 h 4650769"/>
              <a:gd name="connsiteX19" fmla="*/ 8623955 w 10052180"/>
              <a:gd name="connsiteY19" fmla="*/ 4578046 h 4650769"/>
              <a:gd name="connsiteX20" fmla="*/ 8622786 w 10052180"/>
              <a:gd name="connsiteY20" fmla="*/ 4577305 h 4650769"/>
              <a:gd name="connsiteX21" fmla="*/ 8600904 w 10052180"/>
              <a:gd name="connsiteY21" fmla="*/ 4582918 h 4650769"/>
              <a:gd name="connsiteX22" fmla="*/ 8433071 w 10052180"/>
              <a:gd name="connsiteY22" fmla="*/ 4606234 h 4650769"/>
              <a:gd name="connsiteX23" fmla="*/ 8318071 w 10052180"/>
              <a:gd name="connsiteY23" fmla="*/ 4586590 h 4650769"/>
              <a:gd name="connsiteX24" fmla="*/ 8242424 w 10052180"/>
              <a:gd name="connsiteY24" fmla="*/ 4566486 h 4650769"/>
              <a:gd name="connsiteX25" fmla="*/ 8193517 w 10052180"/>
              <a:gd name="connsiteY25" fmla="*/ 4551756 h 4650769"/>
              <a:gd name="connsiteX26" fmla="*/ 8156253 w 10052180"/>
              <a:gd name="connsiteY26" fmla="*/ 4539485 h 4650769"/>
              <a:gd name="connsiteX27" fmla="*/ 8105237 w 10052180"/>
              <a:gd name="connsiteY27" fmla="*/ 4530754 h 4650769"/>
              <a:gd name="connsiteX28" fmla="*/ 8012182 w 10052180"/>
              <a:gd name="connsiteY28" fmla="*/ 4569955 h 4650769"/>
              <a:gd name="connsiteX29" fmla="*/ 7873023 w 10052180"/>
              <a:gd name="connsiteY29" fmla="*/ 4594395 h 4650769"/>
              <a:gd name="connsiteX30" fmla="*/ 7766598 w 10052180"/>
              <a:gd name="connsiteY30" fmla="*/ 4583182 h 4650769"/>
              <a:gd name="connsiteX31" fmla="*/ 7739745 w 10052180"/>
              <a:gd name="connsiteY31" fmla="*/ 4588115 h 4650769"/>
              <a:gd name="connsiteX32" fmla="*/ 7616434 w 10052180"/>
              <a:gd name="connsiteY32" fmla="*/ 4564808 h 4650769"/>
              <a:gd name="connsiteX33" fmla="*/ 7431215 w 10052180"/>
              <a:gd name="connsiteY33" fmla="*/ 4552516 h 4650769"/>
              <a:gd name="connsiteX34" fmla="*/ 7237422 w 10052180"/>
              <a:gd name="connsiteY34" fmla="*/ 4498285 h 4650769"/>
              <a:gd name="connsiteX35" fmla="*/ 7011658 w 10052180"/>
              <a:gd name="connsiteY35" fmla="*/ 4451218 h 4650769"/>
              <a:gd name="connsiteX36" fmla="*/ 6867111 w 10052180"/>
              <a:gd name="connsiteY36" fmla="*/ 4419048 h 4650769"/>
              <a:gd name="connsiteX37" fmla="*/ 6712288 w 10052180"/>
              <a:gd name="connsiteY37" fmla="*/ 4430721 h 4650769"/>
              <a:gd name="connsiteX38" fmla="*/ 6543149 w 10052180"/>
              <a:gd name="connsiteY38" fmla="*/ 4429858 h 4650769"/>
              <a:gd name="connsiteX39" fmla="*/ 6393064 w 10052180"/>
              <a:gd name="connsiteY39" fmla="*/ 4406561 h 4650769"/>
              <a:gd name="connsiteX40" fmla="*/ 6303049 w 10052180"/>
              <a:gd name="connsiteY40" fmla="*/ 4399385 h 4650769"/>
              <a:gd name="connsiteX41" fmla="*/ 6268511 w 10052180"/>
              <a:gd name="connsiteY41" fmla="*/ 4407283 h 4650769"/>
              <a:gd name="connsiteX42" fmla="*/ 6220512 w 10052180"/>
              <a:gd name="connsiteY42" fmla="*/ 4411171 h 4650769"/>
              <a:gd name="connsiteX43" fmla="*/ 6135538 w 10052180"/>
              <a:gd name="connsiteY43" fmla="*/ 4426253 h 4650769"/>
              <a:gd name="connsiteX44" fmla="*/ 6031127 w 10052180"/>
              <a:gd name="connsiteY44" fmla="*/ 4420204 h 4650769"/>
              <a:gd name="connsiteX45" fmla="*/ 5969808 w 10052180"/>
              <a:gd name="connsiteY45" fmla="*/ 4408049 h 4650769"/>
              <a:gd name="connsiteX46" fmla="*/ 5944950 w 10052180"/>
              <a:gd name="connsiteY46" fmla="*/ 4393767 h 4650769"/>
              <a:gd name="connsiteX47" fmla="*/ 5509282 w 10052180"/>
              <a:gd name="connsiteY47" fmla="*/ 4393767 h 4650769"/>
              <a:gd name="connsiteX48" fmla="*/ 5488183 w 10052180"/>
              <a:gd name="connsiteY48" fmla="*/ 4398554 h 4650769"/>
              <a:gd name="connsiteX49" fmla="*/ 5481447 w 10052180"/>
              <a:gd name="connsiteY49" fmla="*/ 4395975 h 4650769"/>
              <a:gd name="connsiteX50" fmla="*/ 5473864 w 10052180"/>
              <a:gd name="connsiteY50" fmla="*/ 4393767 h 4650769"/>
              <a:gd name="connsiteX51" fmla="*/ 5441368 w 10052180"/>
              <a:gd name="connsiteY51" fmla="*/ 4393767 h 4650769"/>
              <a:gd name="connsiteX52" fmla="*/ 5427734 w 10052180"/>
              <a:gd name="connsiteY52" fmla="*/ 4401537 h 4650769"/>
              <a:gd name="connsiteX53" fmla="*/ 5412372 w 10052180"/>
              <a:gd name="connsiteY53" fmla="*/ 4394628 h 4650769"/>
              <a:gd name="connsiteX54" fmla="*/ 5412559 w 10052180"/>
              <a:gd name="connsiteY54" fmla="*/ 4393767 h 4650769"/>
              <a:gd name="connsiteX55" fmla="*/ 5182205 w 10052180"/>
              <a:gd name="connsiteY55" fmla="*/ 4393767 h 4650769"/>
              <a:gd name="connsiteX56" fmla="*/ 5167180 w 10052180"/>
              <a:gd name="connsiteY56" fmla="*/ 4401547 h 4650769"/>
              <a:gd name="connsiteX57" fmla="*/ 5116191 w 10052180"/>
              <a:gd name="connsiteY57" fmla="*/ 4410857 h 4650769"/>
              <a:gd name="connsiteX58" fmla="*/ 4978049 w 10052180"/>
              <a:gd name="connsiteY58" fmla="*/ 4444099 h 4650769"/>
              <a:gd name="connsiteX59" fmla="*/ 4918199 w 10052180"/>
              <a:gd name="connsiteY59" fmla="*/ 4475969 h 4650769"/>
              <a:gd name="connsiteX60" fmla="*/ 4819404 w 10052180"/>
              <a:gd name="connsiteY60" fmla="*/ 4498170 h 4650769"/>
              <a:gd name="connsiteX61" fmla="*/ 4748850 w 10052180"/>
              <a:gd name="connsiteY61" fmla="*/ 4510039 h 4650769"/>
              <a:gd name="connsiteX62" fmla="*/ 4728909 w 10052180"/>
              <a:gd name="connsiteY62" fmla="*/ 4533669 h 4650769"/>
              <a:gd name="connsiteX63" fmla="*/ 4728624 w 10052180"/>
              <a:gd name="connsiteY63" fmla="*/ 4534109 h 4650769"/>
              <a:gd name="connsiteX64" fmla="*/ 4685733 w 10052180"/>
              <a:gd name="connsiteY64" fmla="*/ 4537269 h 4650769"/>
              <a:gd name="connsiteX65" fmla="*/ 4591811 w 10052180"/>
              <a:gd name="connsiteY65" fmla="*/ 4562739 h 4650769"/>
              <a:gd name="connsiteX66" fmla="*/ 4562217 w 10052180"/>
              <a:gd name="connsiteY66" fmla="*/ 4569392 h 4650769"/>
              <a:gd name="connsiteX67" fmla="*/ 4546453 w 10052180"/>
              <a:gd name="connsiteY67" fmla="*/ 4575327 h 4650769"/>
              <a:gd name="connsiteX68" fmla="*/ 4522757 w 10052180"/>
              <a:gd name="connsiteY68" fmla="*/ 4559783 h 4650769"/>
              <a:gd name="connsiteX69" fmla="*/ 4493193 w 10052180"/>
              <a:gd name="connsiteY69" fmla="*/ 4566418 h 4650769"/>
              <a:gd name="connsiteX70" fmla="*/ 4486309 w 10052180"/>
              <a:gd name="connsiteY70" fmla="*/ 4568571 h 4650769"/>
              <a:gd name="connsiteX71" fmla="*/ 4434522 w 10052180"/>
              <a:gd name="connsiteY71" fmla="*/ 4553363 h 4650769"/>
              <a:gd name="connsiteX72" fmla="*/ 4429460 w 10052180"/>
              <a:gd name="connsiteY72" fmla="*/ 4547302 h 4650769"/>
              <a:gd name="connsiteX73" fmla="*/ 4403505 w 10052180"/>
              <a:gd name="connsiteY73" fmla="*/ 4544604 h 4650769"/>
              <a:gd name="connsiteX74" fmla="*/ 4400557 w 10052180"/>
              <a:gd name="connsiteY74" fmla="*/ 4546201 h 4650769"/>
              <a:gd name="connsiteX75" fmla="*/ 4379030 w 10052180"/>
              <a:gd name="connsiteY75" fmla="*/ 4536886 h 4650769"/>
              <a:gd name="connsiteX76" fmla="*/ 4292758 w 10052180"/>
              <a:gd name="connsiteY76" fmla="*/ 4520332 h 4650769"/>
              <a:gd name="connsiteX77" fmla="*/ 4126934 w 10052180"/>
              <a:gd name="connsiteY77" fmla="*/ 4511325 h 4650769"/>
              <a:gd name="connsiteX78" fmla="*/ 3954199 w 10052180"/>
              <a:gd name="connsiteY78" fmla="*/ 4486409 h 4650769"/>
              <a:gd name="connsiteX79" fmla="*/ 3790501 w 10052180"/>
              <a:gd name="connsiteY79" fmla="*/ 4495445 h 4650769"/>
              <a:gd name="connsiteX80" fmla="*/ 3492963 w 10052180"/>
              <a:gd name="connsiteY80" fmla="*/ 4468480 h 4650769"/>
              <a:gd name="connsiteX81" fmla="*/ 3390904 w 10052180"/>
              <a:gd name="connsiteY81" fmla="*/ 4465867 h 4650769"/>
              <a:gd name="connsiteX82" fmla="*/ 3322528 w 10052180"/>
              <a:gd name="connsiteY82" fmla="*/ 4464799 h 4650769"/>
              <a:gd name="connsiteX83" fmla="*/ 3317795 w 10052180"/>
              <a:gd name="connsiteY83" fmla="*/ 4467272 h 4650769"/>
              <a:gd name="connsiteX84" fmla="*/ 3298702 w 10052180"/>
              <a:gd name="connsiteY84" fmla="*/ 4468689 h 4650769"/>
              <a:gd name="connsiteX85" fmla="*/ 3293503 w 10052180"/>
              <a:gd name="connsiteY85" fmla="*/ 4479690 h 4650769"/>
              <a:gd name="connsiteX86" fmla="*/ 3229705 w 10052180"/>
              <a:gd name="connsiteY86" fmla="*/ 4489069 h 4650769"/>
              <a:gd name="connsiteX87" fmla="*/ 3076109 w 10052180"/>
              <a:gd name="connsiteY87" fmla="*/ 4492987 h 4650769"/>
              <a:gd name="connsiteX88" fmla="*/ 2962379 w 10052180"/>
              <a:gd name="connsiteY88" fmla="*/ 4474229 h 4650769"/>
              <a:gd name="connsiteX89" fmla="*/ 2924375 w 10052180"/>
              <a:gd name="connsiteY89" fmla="*/ 4484334 h 4650769"/>
              <a:gd name="connsiteX90" fmla="*/ 2871297 w 10052180"/>
              <a:gd name="connsiteY90" fmla="*/ 4491313 h 4650769"/>
              <a:gd name="connsiteX91" fmla="*/ 2700663 w 10052180"/>
              <a:gd name="connsiteY91" fmla="*/ 4485036 h 4650769"/>
              <a:gd name="connsiteX92" fmla="*/ 2560084 w 10052180"/>
              <a:gd name="connsiteY92" fmla="*/ 4489523 h 4650769"/>
              <a:gd name="connsiteX93" fmla="*/ 2479658 w 10052180"/>
              <a:gd name="connsiteY93" fmla="*/ 4499250 h 4650769"/>
              <a:gd name="connsiteX94" fmla="*/ 2309526 w 10052180"/>
              <a:gd name="connsiteY94" fmla="*/ 4471569 h 4650769"/>
              <a:gd name="connsiteX95" fmla="*/ 2143849 w 10052180"/>
              <a:gd name="connsiteY95" fmla="*/ 4458678 h 4650769"/>
              <a:gd name="connsiteX96" fmla="*/ 2054460 w 10052180"/>
              <a:gd name="connsiteY96" fmla="*/ 4444435 h 4650769"/>
              <a:gd name="connsiteX97" fmla="*/ 1875690 w 10052180"/>
              <a:gd name="connsiteY97" fmla="*/ 4462877 h 4650769"/>
              <a:gd name="connsiteX98" fmla="*/ 1829588 w 10052180"/>
              <a:gd name="connsiteY98" fmla="*/ 4463680 h 4650769"/>
              <a:gd name="connsiteX99" fmla="*/ 1729685 w 10052180"/>
              <a:gd name="connsiteY99" fmla="*/ 4483196 h 4650769"/>
              <a:gd name="connsiteX100" fmla="*/ 1672107 w 10052180"/>
              <a:gd name="connsiteY100" fmla="*/ 4487209 h 4650769"/>
              <a:gd name="connsiteX101" fmla="*/ 1514794 w 10052180"/>
              <a:gd name="connsiteY101" fmla="*/ 4506035 h 4650769"/>
              <a:gd name="connsiteX102" fmla="*/ 1375355 w 10052180"/>
              <a:gd name="connsiteY102" fmla="*/ 4535286 h 4650769"/>
              <a:gd name="connsiteX103" fmla="*/ 1281723 w 10052180"/>
              <a:gd name="connsiteY103" fmla="*/ 4557767 h 4650769"/>
              <a:gd name="connsiteX104" fmla="*/ 1152251 w 10052180"/>
              <a:gd name="connsiteY104" fmla="*/ 4596280 h 4650769"/>
              <a:gd name="connsiteX105" fmla="*/ 1112386 w 10052180"/>
              <a:gd name="connsiteY105" fmla="*/ 4603999 h 4650769"/>
              <a:gd name="connsiteX106" fmla="*/ 1055042 w 10052180"/>
              <a:gd name="connsiteY106" fmla="*/ 4590297 h 4650769"/>
              <a:gd name="connsiteX107" fmla="*/ 961705 w 10052180"/>
              <a:gd name="connsiteY107" fmla="*/ 4577719 h 4650769"/>
              <a:gd name="connsiteX108" fmla="*/ 875879 w 10052180"/>
              <a:gd name="connsiteY108" fmla="*/ 4564303 h 4650769"/>
              <a:gd name="connsiteX109" fmla="*/ 771366 w 10052180"/>
              <a:gd name="connsiteY109" fmla="*/ 4567383 h 4650769"/>
              <a:gd name="connsiteX110" fmla="*/ 676592 w 10052180"/>
              <a:gd name="connsiteY110" fmla="*/ 4560117 h 4650769"/>
              <a:gd name="connsiteX111" fmla="*/ 558512 w 10052180"/>
              <a:gd name="connsiteY111" fmla="*/ 4558530 h 4650769"/>
              <a:gd name="connsiteX112" fmla="*/ 362079 w 10052180"/>
              <a:gd name="connsiteY112" fmla="*/ 4545572 h 4650769"/>
              <a:gd name="connsiteX113" fmla="*/ 309653 w 10052180"/>
              <a:gd name="connsiteY113" fmla="*/ 4537476 h 4650769"/>
              <a:gd name="connsiteX114" fmla="*/ 174742 w 10052180"/>
              <a:gd name="connsiteY114" fmla="*/ 4492281 h 4650769"/>
              <a:gd name="connsiteX115" fmla="*/ 107390 w 10052180"/>
              <a:gd name="connsiteY115" fmla="*/ 4476433 h 4650769"/>
              <a:gd name="connsiteX116" fmla="*/ 2537 w 10052180"/>
              <a:gd name="connsiteY116" fmla="*/ 4465393 h 4650769"/>
              <a:gd name="connsiteX117" fmla="*/ 0 w 10052180"/>
              <a:gd name="connsiteY117" fmla="*/ 4463105 h 465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0052180" h="4650769">
                <a:moveTo>
                  <a:pt x="0" y="0"/>
                </a:moveTo>
                <a:lnTo>
                  <a:pt x="10052180" y="0"/>
                </a:lnTo>
                <a:lnTo>
                  <a:pt x="10052180" y="4571218"/>
                </a:lnTo>
                <a:lnTo>
                  <a:pt x="10050702" y="4571562"/>
                </a:lnTo>
                <a:cubicBezTo>
                  <a:pt x="10033695" y="4573943"/>
                  <a:pt x="10017259" y="4574375"/>
                  <a:pt x="10001878" y="4572066"/>
                </a:cubicBezTo>
                <a:cubicBezTo>
                  <a:pt x="9987347" y="4562370"/>
                  <a:pt x="9978539" y="4560848"/>
                  <a:pt x="9969638" y="4575824"/>
                </a:cubicBezTo>
                <a:cubicBezTo>
                  <a:pt x="9931111" y="4571506"/>
                  <a:pt x="9885705" y="4604598"/>
                  <a:pt x="9864299" y="4580290"/>
                </a:cubicBezTo>
                <a:cubicBezTo>
                  <a:pt x="9860644" y="4614890"/>
                  <a:pt x="9811449" y="4560843"/>
                  <a:pt x="9796089" y="4591897"/>
                </a:cubicBezTo>
                <a:cubicBezTo>
                  <a:pt x="9744340" y="4604414"/>
                  <a:pt x="9702353" y="4613016"/>
                  <a:pt x="9658617" y="4628572"/>
                </a:cubicBezTo>
                <a:cubicBezTo>
                  <a:pt x="9625107" y="4639733"/>
                  <a:pt x="9621223" y="4635658"/>
                  <a:pt x="9605787" y="4633374"/>
                </a:cubicBezTo>
                <a:cubicBezTo>
                  <a:pt x="9564172" y="4634284"/>
                  <a:pt x="9459602" y="4639135"/>
                  <a:pt x="9408928" y="4634030"/>
                </a:cubicBezTo>
                <a:cubicBezTo>
                  <a:pt x="9373936" y="4630911"/>
                  <a:pt x="9320962" y="4677031"/>
                  <a:pt x="9290980" y="4628234"/>
                </a:cubicBezTo>
                <a:cubicBezTo>
                  <a:pt x="9269062" y="4638218"/>
                  <a:pt x="9223761" y="4630232"/>
                  <a:pt x="9195937" y="4629562"/>
                </a:cubicBezTo>
                <a:cubicBezTo>
                  <a:pt x="9143088" y="4610116"/>
                  <a:pt x="9133223" y="4633821"/>
                  <a:pt x="9091821" y="4619955"/>
                </a:cubicBezTo>
                <a:cubicBezTo>
                  <a:pt x="9032935" y="4627891"/>
                  <a:pt x="9027183" y="4624471"/>
                  <a:pt x="9005324" y="4627981"/>
                </a:cubicBezTo>
                <a:cubicBezTo>
                  <a:pt x="8967164" y="4640966"/>
                  <a:pt x="8953005" y="4638659"/>
                  <a:pt x="8911383" y="4634700"/>
                </a:cubicBezTo>
                <a:cubicBezTo>
                  <a:pt x="8910140" y="4622209"/>
                  <a:pt x="8861731" y="4642891"/>
                  <a:pt x="8853295" y="4644792"/>
                </a:cubicBezTo>
                <a:cubicBezTo>
                  <a:pt x="8855383" y="4637166"/>
                  <a:pt x="8821677" y="4629387"/>
                  <a:pt x="8813991" y="4634596"/>
                </a:cubicBezTo>
                <a:cubicBezTo>
                  <a:pt x="8714011" y="4640974"/>
                  <a:pt x="8735462" y="4587278"/>
                  <a:pt x="8687179" y="4588065"/>
                </a:cubicBezTo>
                <a:cubicBezTo>
                  <a:pt x="8647941" y="4587885"/>
                  <a:pt x="8644846" y="4590573"/>
                  <a:pt x="8623955" y="4578046"/>
                </a:cubicBezTo>
                <a:lnTo>
                  <a:pt x="8622786" y="4577305"/>
                </a:lnTo>
                <a:lnTo>
                  <a:pt x="8600904" y="4582918"/>
                </a:lnTo>
                <a:cubicBezTo>
                  <a:pt x="8551179" y="4589770"/>
                  <a:pt x="8503007" y="4582778"/>
                  <a:pt x="8433071" y="4606234"/>
                </a:cubicBezTo>
                <a:cubicBezTo>
                  <a:pt x="8391517" y="4597543"/>
                  <a:pt x="8356812" y="4603351"/>
                  <a:pt x="8318071" y="4586590"/>
                </a:cubicBezTo>
                <a:cubicBezTo>
                  <a:pt x="8301780" y="4574528"/>
                  <a:pt x="8258966" y="4594748"/>
                  <a:pt x="8242424" y="4566486"/>
                </a:cubicBezTo>
                <a:cubicBezTo>
                  <a:pt x="8237603" y="4584126"/>
                  <a:pt x="8200783" y="4561583"/>
                  <a:pt x="8193517" y="4551756"/>
                </a:cubicBezTo>
                <a:cubicBezTo>
                  <a:pt x="8181915" y="4557821"/>
                  <a:pt x="8167403" y="4540618"/>
                  <a:pt x="8156253" y="4539485"/>
                </a:cubicBezTo>
                <a:cubicBezTo>
                  <a:pt x="8141597" y="4496572"/>
                  <a:pt x="8127998" y="4557617"/>
                  <a:pt x="8105237" y="4530754"/>
                </a:cubicBezTo>
                <a:cubicBezTo>
                  <a:pt x="8091039" y="4542025"/>
                  <a:pt x="8045973" y="4563365"/>
                  <a:pt x="8012182" y="4569955"/>
                </a:cubicBezTo>
                <a:cubicBezTo>
                  <a:pt x="7945237" y="4585532"/>
                  <a:pt x="7935255" y="4616038"/>
                  <a:pt x="7873023" y="4594395"/>
                </a:cubicBezTo>
                <a:cubicBezTo>
                  <a:pt x="7859384" y="4618199"/>
                  <a:pt x="7761094" y="4535441"/>
                  <a:pt x="7766598" y="4583182"/>
                </a:cubicBezTo>
                <a:cubicBezTo>
                  <a:pt x="7745587" y="4577284"/>
                  <a:pt x="7733182" y="4556528"/>
                  <a:pt x="7739745" y="4588115"/>
                </a:cubicBezTo>
                <a:lnTo>
                  <a:pt x="7616434" y="4564808"/>
                </a:lnTo>
                <a:cubicBezTo>
                  <a:pt x="7546376" y="4561257"/>
                  <a:pt x="7499612" y="4575632"/>
                  <a:pt x="7431215" y="4552516"/>
                </a:cubicBezTo>
                <a:cubicBezTo>
                  <a:pt x="7362500" y="4539342"/>
                  <a:pt x="7331229" y="4514002"/>
                  <a:pt x="7237422" y="4498285"/>
                </a:cubicBezTo>
                <a:cubicBezTo>
                  <a:pt x="7171877" y="4484375"/>
                  <a:pt x="7080174" y="4453116"/>
                  <a:pt x="7011658" y="4451218"/>
                </a:cubicBezTo>
                <a:cubicBezTo>
                  <a:pt x="6935893" y="4414558"/>
                  <a:pt x="6950516" y="4446303"/>
                  <a:pt x="6867111" y="4419048"/>
                </a:cubicBezTo>
                <a:cubicBezTo>
                  <a:pt x="6820640" y="4462144"/>
                  <a:pt x="6759791" y="4426229"/>
                  <a:pt x="6712288" y="4430721"/>
                </a:cubicBezTo>
                <a:cubicBezTo>
                  <a:pt x="6658294" y="4432523"/>
                  <a:pt x="6596353" y="4433885"/>
                  <a:pt x="6543149" y="4429858"/>
                </a:cubicBezTo>
                <a:cubicBezTo>
                  <a:pt x="6505785" y="4400413"/>
                  <a:pt x="6438998" y="4445436"/>
                  <a:pt x="6393064" y="4406561"/>
                </a:cubicBezTo>
                <a:cubicBezTo>
                  <a:pt x="6375470" y="4396073"/>
                  <a:pt x="6316748" y="4386920"/>
                  <a:pt x="6303049" y="4399385"/>
                </a:cubicBezTo>
                <a:cubicBezTo>
                  <a:pt x="6290271" y="4400402"/>
                  <a:pt x="6276955" y="4392864"/>
                  <a:pt x="6268511" y="4407283"/>
                </a:cubicBezTo>
                <a:cubicBezTo>
                  <a:pt x="6255819" y="4424201"/>
                  <a:pt x="6218422" y="4388280"/>
                  <a:pt x="6220512" y="4411171"/>
                </a:cubicBezTo>
                <a:cubicBezTo>
                  <a:pt x="6193829" y="4386375"/>
                  <a:pt x="6162713" y="4421037"/>
                  <a:pt x="6135538" y="4426253"/>
                </a:cubicBezTo>
                <a:cubicBezTo>
                  <a:pt x="6115250" y="4402715"/>
                  <a:pt x="6087532" y="4424859"/>
                  <a:pt x="6031127" y="4420204"/>
                </a:cubicBezTo>
                <a:cubicBezTo>
                  <a:pt x="6014546" y="4399963"/>
                  <a:pt x="5996210" y="4415252"/>
                  <a:pt x="5969808" y="4408049"/>
                </a:cubicBezTo>
                <a:lnTo>
                  <a:pt x="5944950" y="4393767"/>
                </a:lnTo>
                <a:lnTo>
                  <a:pt x="5509282" y="4393767"/>
                </a:lnTo>
                <a:lnTo>
                  <a:pt x="5488183" y="4398554"/>
                </a:lnTo>
                <a:lnTo>
                  <a:pt x="5481447" y="4395975"/>
                </a:lnTo>
                <a:lnTo>
                  <a:pt x="5473864" y="4393767"/>
                </a:lnTo>
                <a:lnTo>
                  <a:pt x="5441368" y="4393767"/>
                </a:lnTo>
                <a:lnTo>
                  <a:pt x="5427734" y="4401537"/>
                </a:lnTo>
                <a:cubicBezTo>
                  <a:pt x="5424659" y="4397308"/>
                  <a:pt x="5420116" y="4394509"/>
                  <a:pt x="5412372" y="4394628"/>
                </a:cubicBezTo>
                <a:lnTo>
                  <a:pt x="5412559" y="4393767"/>
                </a:lnTo>
                <a:lnTo>
                  <a:pt x="5182205" y="4393767"/>
                </a:lnTo>
                <a:lnTo>
                  <a:pt x="5167180" y="4401547"/>
                </a:lnTo>
                <a:cubicBezTo>
                  <a:pt x="5145322" y="4388995"/>
                  <a:pt x="5130136" y="4396666"/>
                  <a:pt x="5116191" y="4410857"/>
                </a:cubicBezTo>
                <a:cubicBezTo>
                  <a:pt x="5069121" y="4410132"/>
                  <a:pt x="5029330" y="4432817"/>
                  <a:pt x="4978049" y="4444099"/>
                </a:cubicBezTo>
                <a:cubicBezTo>
                  <a:pt x="4921746" y="4464946"/>
                  <a:pt x="4952787" y="4460274"/>
                  <a:pt x="4918199" y="4475969"/>
                </a:cubicBezTo>
                <a:lnTo>
                  <a:pt x="4819404" y="4498170"/>
                </a:lnTo>
                <a:lnTo>
                  <a:pt x="4748850" y="4510039"/>
                </a:lnTo>
                <a:lnTo>
                  <a:pt x="4728909" y="4533669"/>
                </a:lnTo>
                <a:lnTo>
                  <a:pt x="4728624" y="4534109"/>
                </a:lnTo>
                <a:lnTo>
                  <a:pt x="4685733" y="4537269"/>
                </a:lnTo>
                <a:cubicBezTo>
                  <a:pt x="4662932" y="4542040"/>
                  <a:pt x="4617689" y="4556675"/>
                  <a:pt x="4591811" y="4562739"/>
                </a:cubicBezTo>
                <a:cubicBezTo>
                  <a:pt x="4568298" y="4558219"/>
                  <a:pt x="4553786" y="4538337"/>
                  <a:pt x="4562217" y="4569392"/>
                </a:cubicBezTo>
                <a:cubicBezTo>
                  <a:pt x="4554496" y="4568788"/>
                  <a:pt x="4549787" y="4571298"/>
                  <a:pt x="4546453" y="4575327"/>
                </a:cubicBezTo>
                <a:lnTo>
                  <a:pt x="4522757" y="4559783"/>
                </a:lnTo>
                <a:lnTo>
                  <a:pt x="4493193" y="4566418"/>
                </a:lnTo>
                <a:lnTo>
                  <a:pt x="4486309" y="4568571"/>
                </a:lnTo>
                <a:lnTo>
                  <a:pt x="4434522" y="4553363"/>
                </a:lnTo>
                <a:lnTo>
                  <a:pt x="4429460" y="4547302"/>
                </a:lnTo>
                <a:cubicBezTo>
                  <a:pt x="4424037" y="4543565"/>
                  <a:pt x="4416331" y="4541821"/>
                  <a:pt x="4403505" y="4544604"/>
                </a:cubicBezTo>
                <a:lnTo>
                  <a:pt x="4400557" y="4546201"/>
                </a:lnTo>
                <a:lnTo>
                  <a:pt x="4379030" y="4536886"/>
                </a:lnTo>
                <a:cubicBezTo>
                  <a:pt x="4372078" y="4532654"/>
                  <a:pt x="4297808" y="4527155"/>
                  <a:pt x="4292758" y="4520332"/>
                </a:cubicBezTo>
                <a:cubicBezTo>
                  <a:pt x="4211493" y="4536974"/>
                  <a:pt x="4205812" y="4507045"/>
                  <a:pt x="4126934" y="4511325"/>
                </a:cubicBezTo>
                <a:cubicBezTo>
                  <a:pt x="4058483" y="4465563"/>
                  <a:pt x="4015465" y="4493211"/>
                  <a:pt x="3954199" y="4486409"/>
                </a:cubicBezTo>
                <a:cubicBezTo>
                  <a:pt x="3895850" y="4481584"/>
                  <a:pt x="3868881" y="4496263"/>
                  <a:pt x="3790501" y="4495445"/>
                </a:cubicBezTo>
                <a:cubicBezTo>
                  <a:pt x="3707431" y="4485284"/>
                  <a:pt x="3586435" y="4490248"/>
                  <a:pt x="3492963" y="4468480"/>
                </a:cubicBezTo>
                <a:cubicBezTo>
                  <a:pt x="3419549" y="4461359"/>
                  <a:pt x="3419311" y="4466480"/>
                  <a:pt x="3390904" y="4465867"/>
                </a:cubicBezTo>
                <a:cubicBezTo>
                  <a:pt x="3381467" y="4468795"/>
                  <a:pt x="3331557" y="4460030"/>
                  <a:pt x="3322528" y="4464799"/>
                </a:cubicBezTo>
                <a:lnTo>
                  <a:pt x="3317795" y="4467272"/>
                </a:lnTo>
                <a:lnTo>
                  <a:pt x="3298702" y="4468689"/>
                </a:lnTo>
                <a:lnTo>
                  <a:pt x="3293503" y="4479690"/>
                </a:lnTo>
                <a:lnTo>
                  <a:pt x="3229705" y="4489069"/>
                </a:lnTo>
                <a:cubicBezTo>
                  <a:pt x="3187202" y="4462144"/>
                  <a:pt x="3151062" y="4494035"/>
                  <a:pt x="3076109" y="4492987"/>
                </a:cubicBezTo>
                <a:cubicBezTo>
                  <a:pt x="3056222" y="4483674"/>
                  <a:pt x="2977114" y="4460921"/>
                  <a:pt x="2962379" y="4474229"/>
                </a:cubicBezTo>
                <a:cubicBezTo>
                  <a:pt x="2948249" y="4476071"/>
                  <a:pt x="2933210" y="4469418"/>
                  <a:pt x="2924375" y="4484334"/>
                </a:cubicBezTo>
                <a:cubicBezTo>
                  <a:pt x="2910921" y="4502015"/>
                  <a:pt x="2868144" y="4468636"/>
                  <a:pt x="2871297" y="4491313"/>
                </a:cubicBezTo>
                <a:cubicBezTo>
                  <a:pt x="2834012" y="4491430"/>
                  <a:pt x="2752532" y="4485335"/>
                  <a:pt x="2700663" y="4485036"/>
                </a:cubicBezTo>
                <a:cubicBezTo>
                  <a:pt x="2675164" y="4459571"/>
                  <a:pt x="2600340" y="4494322"/>
                  <a:pt x="2560084" y="4489523"/>
                </a:cubicBezTo>
                <a:cubicBezTo>
                  <a:pt x="2524760" y="4491171"/>
                  <a:pt x="2521424" y="4504416"/>
                  <a:pt x="2479658" y="4499250"/>
                </a:cubicBezTo>
                <a:cubicBezTo>
                  <a:pt x="2405210" y="4494755"/>
                  <a:pt x="2378207" y="4484444"/>
                  <a:pt x="2309526" y="4471569"/>
                </a:cubicBezTo>
                <a:cubicBezTo>
                  <a:pt x="2231692" y="4461873"/>
                  <a:pt x="2230867" y="4475023"/>
                  <a:pt x="2143849" y="4458678"/>
                </a:cubicBezTo>
                <a:cubicBezTo>
                  <a:pt x="2123776" y="4453795"/>
                  <a:pt x="2075082" y="4453878"/>
                  <a:pt x="2054460" y="4444435"/>
                </a:cubicBezTo>
                <a:cubicBezTo>
                  <a:pt x="2025665" y="4449526"/>
                  <a:pt x="1907402" y="4455434"/>
                  <a:pt x="1875690" y="4462877"/>
                </a:cubicBezTo>
                <a:cubicBezTo>
                  <a:pt x="1830650" y="4467513"/>
                  <a:pt x="1869806" y="4459610"/>
                  <a:pt x="1829588" y="4463680"/>
                </a:cubicBezTo>
                <a:cubicBezTo>
                  <a:pt x="1791050" y="4448543"/>
                  <a:pt x="1782985" y="4472982"/>
                  <a:pt x="1729685" y="4483196"/>
                </a:cubicBezTo>
                <a:cubicBezTo>
                  <a:pt x="1707743" y="4468503"/>
                  <a:pt x="1689784" y="4474556"/>
                  <a:pt x="1672107" y="4487209"/>
                </a:cubicBezTo>
                <a:cubicBezTo>
                  <a:pt x="1620500" y="4481667"/>
                  <a:pt x="1573015" y="4500097"/>
                  <a:pt x="1514794" y="4506035"/>
                </a:cubicBezTo>
                <a:cubicBezTo>
                  <a:pt x="1452269" y="4488005"/>
                  <a:pt x="1437575" y="4529096"/>
                  <a:pt x="1375355" y="4535286"/>
                </a:cubicBezTo>
                <a:cubicBezTo>
                  <a:pt x="1321736" y="4564899"/>
                  <a:pt x="1333953" y="4560797"/>
                  <a:pt x="1281723" y="4557767"/>
                </a:cubicBezTo>
                <a:cubicBezTo>
                  <a:pt x="1233584" y="4553963"/>
                  <a:pt x="1251636" y="4608894"/>
                  <a:pt x="1152251" y="4596280"/>
                </a:cubicBezTo>
                <a:cubicBezTo>
                  <a:pt x="1144905" y="4590601"/>
                  <a:pt x="1110779" y="4596258"/>
                  <a:pt x="1112386" y="4603999"/>
                </a:cubicBezTo>
                <a:cubicBezTo>
                  <a:pt x="1104086" y="4601575"/>
                  <a:pt x="1057064" y="4577908"/>
                  <a:pt x="1055042" y="4590297"/>
                </a:cubicBezTo>
                <a:cubicBezTo>
                  <a:pt x="1013255" y="4591647"/>
                  <a:pt x="998979" y="4593064"/>
                  <a:pt x="961705" y="4577719"/>
                </a:cubicBezTo>
                <a:cubicBezTo>
                  <a:pt x="940108" y="4572850"/>
                  <a:pt x="934154" y="4575904"/>
                  <a:pt x="875879" y="4564303"/>
                </a:cubicBezTo>
                <a:cubicBezTo>
                  <a:pt x="833691" y="4575554"/>
                  <a:pt x="825327" y="4551279"/>
                  <a:pt x="771366" y="4567383"/>
                </a:cubicBezTo>
                <a:cubicBezTo>
                  <a:pt x="743555" y="4566313"/>
                  <a:pt x="697843" y="4571452"/>
                  <a:pt x="676592" y="4560117"/>
                </a:cubicBezTo>
                <a:cubicBezTo>
                  <a:pt x="643619" y="4606945"/>
                  <a:pt x="593631" y="4557605"/>
                  <a:pt x="558512" y="4558530"/>
                </a:cubicBezTo>
                <a:cubicBezTo>
                  <a:pt x="507618" y="4560458"/>
                  <a:pt x="403556" y="4549081"/>
                  <a:pt x="362079" y="4545572"/>
                </a:cubicBezTo>
                <a:cubicBezTo>
                  <a:pt x="346531" y="4546886"/>
                  <a:pt x="342400" y="4550710"/>
                  <a:pt x="309653" y="4537476"/>
                </a:cubicBezTo>
                <a:cubicBezTo>
                  <a:pt x="266974" y="4519218"/>
                  <a:pt x="225607" y="4508008"/>
                  <a:pt x="174742" y="4492281"/>
                </a:cubicBezTo>
                <a:cubicBezTo>
                  <a:pt x="161353" y="4460328"/>
                  <a:pt x="108876" y="4511194"/>
                  <a:pt x="107390" y="4476433"/>
                </a:cubicBezTo>
                <a:cubicBezTo>
                  <a:pt x="84507" y="4499356"/>
                  <a:pt x="41258" y="4463491"/>
                  <a:pt x="2537" y="4465393"/>
                </a:cubicBezTo>
                <a:lnTo>
                  <a:pt x="0" y="446310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4D9BF096-D2BA-6FC4-22E3-10161AF743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546282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E61F28B0-E68D-D423-7040-B53F4150B6B6}"/>
              </a:ext>
            </a:extLst>
          </p:cNvPr>
          <p:cNvSpPr txBox="1"/>
          <p:nvPr/>
        </p:nvSpPr>
        <p:spPr>
          <a:xfrm>
            <a:off x="1811977" y="1314515"/>
            <a:ext cx="85516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MOLTES GRÀCIES </a:t>
            </a:r>
          </a:p>
          <a:p>
            <a:pPr algn="ctr"/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PER VENIR AL MUSEU</a:t>
            </a:r>
            <a:endParaRPr lang="es-ES" sz="2800" dirty="0">
              <a:solidFill>
                <a:srgbClr val="735E45"/>
              </a:solidFill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75016F49-1977-289E-58D4-F61331600C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9769" y="2907456"/>
            <a:ext cx="1297121" cy="1313645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6B3B73A5-133A-803B-80AA-799D7911ED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3298" y="2883378"/>
            <a:ext cx="1331198" cy="1337723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294C25F-50E8-09FD-BF80-FD33605AEC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8807" y="2907600"/>
            <a:ext cx="1301817" cy="1320868"/>
          </a:xfrm>
          <a:prstGeom prst="rect">
            <a:avLst/>
          </a:prstGeom>
        </p:spPr>
      </p:pic>
      <p:pic>
        <p:nvPicPr>
          <p:cNvPr id="6" name="Imagen 5" descr="Dibujo de un edificio&#10;&#10;El contenido generado por IA puede ser incorrecto.">
            <a:extLst>
              <a:ext uri="{FF2B5EF4-FFF2-40B4-BE49-F238E27FC236}">
                <a16:creationId xmlns:a16="http://schemas.microsoft.com/office/drawing/2014/main" id="{75B3F0F0-CBA3-6D1C-45A3-7587D9B4D7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4008" y="2911870"/>
            <a:ext cx="1316598" cy="1316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910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B280816-7D65-59F1-A068-073CC7BE2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2237C12-0EEF-7F46-BE36-8609ADC341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9227AE1F-A260-1BDC-988D-A25DB6B861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7484" y="837483"/>
            <a:ext cx="10500646" cy="4843095"/>
          </a:xfrm>
          <a:custGeom>
            <a:avLst/>
            <a:gdLst>
              <a:gd name="connsiteX0" fmla="*/ 0 w 10052180"/>
              <a:gd name="connsiteY0" fmla="*/ 0 h 4650769"/>
              <a:gd name="connsiteX1" fmla="*/ 10052180 w 10052180"/>
              <a:gd name="connsiteY1" fmla="*/ 0 h 4650769"/>
              <a:gd name="connsiteX2" fmla="*/ 10052180 w 10052180"/>
              <a:gd name="connsiteY2" fmla="*/ 4571218 h 4650769"/>
              <a:gd name="connsiteX3" fmla="*/ 10050702 w 10052180"/>
              <a:gd name="connsiteY3" fmla="*/ 4571562 h 4650769"/>
              <a:gd name="connsiteX4" fmla="*/ 10001878 w 10052180"/>
              <a:gd name="connsiteY4" fmla="*/ 4572066 h 4650769"/>
              <a:gd name="connsiteX5" fmla="*/ 9969638 w 10052180"/>
              <a:gd name="connsiteY5" fmla="*/ 4575824 h 4650769"/>
              <a:gd name="connsiteX6" fmla="*/ 9864299 w 10052180"/>
              <a:gd name="connsiteY6" fmla="*/ 4580290 h 4650769"/>
              <a:gd name="connsiteX7" fmla="*/ 9796089 w 10052180"/>
              <a:gd name="connsiteY7" fmla="*/ 4591897 h 4650769"/>
              <a:gd name="connsiteX8" fmla="*/ 9658617 w 10052180"/>
              <a:gd name="connsiteY8" fmla="*/ 4628572 h 4650769"/>
              <a:gd name="connsiteX9" fmla="*/ 9605787 w 10052180"/>
              <a:gd name="connsiteY9" fmla="*/ 4633374 h 4650769"/>
              <a:gd name="connsiteX10" fmla="*/ 9408928 w 10052180"/>
              <a:gd name="connsiteY10" fmla="*/ 4634030 h 4650769"/>
              <a:gd name="connsiteX11" fmla="*/ 9290980 w 10052180"/>
              <a:gd name="connsiteY11" fmla="*/ 4628234 h 4650769"/>
              <a:gd name="connsiteX12" fmla="*/ 9195937 w 10052180"/>
              <a:gd name="connsiteY12" fmla="*/ 4629562 h 4650769"/>
              <a:gd name="connsiteX13" fmla="*/ 9091821 w 10052180"/>
              <a:gd name="connsiteY13" fmla="*/ 4619955 h 4650769"/>
              <a:gd name="connsiteX14" fmla="*/ 9005324 w 10052180"/>
              <a:gd name="connsiteY14" fmla="*/ 4627981 h 4650769"/>
              <a:gd name="connsiteX15" fmla="*/ 8911383 w 10052180"/>
              <a:gd name="connsiteY15" fmla="*/ 4634700 h 4650769"/>
              <a:gd name="connsiteX16" fmla="*/ 8853295 w 10052180"/>
              <a:gd name="connsiteY16" fmla="*/ 4644792 h 4650769"/>
              <a:gd name="connsiteX17" fmla="*/ 8813991 w 10052180"/>
              <a:gd name="connsiteY17" fmla="*/ 4634596 h 4650769"/>
              <a:gd name="connsiteX18" fmla="*/ 8687179 w 10052180"/>
              <a:gd name="connsiteY18" fmla="*/ 4588065 h 4650769"/>
              <a:gd name="connsiteX19" fmla="*/ 8623955 w 10052180"/>
              <a:gd name="connsiteY19" fmla="*/ 4578046 h 4650769"/>
              <a:gd name="connsiteX20" fmla="*/ 8622786 w 10052180"/>
              <a:gd name="connsiteY20" fmla="*/ 4577305 h 4650769"/>
              <a:gd name="connsiteX21" fmla="*/ 8600904 w 10052180"/>
              <a:gd name="connsiteY21" fmla="*/ 4582918 h 4650769"/>
              <a:gd name="connsiteX22" fmla="*/ 8433071 w 10052180"/>
              <a:gd name="connsiteY22" fmla="*/ 4606234 h 4650769"/>
              <a:gd name="connsiteX23" fmla="*/ 8318071 w 10052180"/>
              <a:gd name="connsiteY23" fmla="*/ 4586590 h 4650769"/>
              <a:gd name="connsiteX24" fmla="*/ 8242424 w 10052180"/>
              <a:gd name="connsiteY24" fmla="*/ 4566486 h 4650769"/>
              <a:gd name="connsiteX25" fmla="*/ 8193517 w 10052180"/>
              <a:gd name="connsiteY25" fmla="*/ 4551756 h 4650769"/>
              <a:gd name="connsiteX26" fmla="*/ 8156253 w 10052180"/>
              <a:gd name="connsiteY26" fmla="*/ 4539485 h 4650769"/>
              <a:gd name="connsiteX27" fmla="*/ 8105237 w 10052180"/>
              <a:gd name="connsiteY27" fmla="*/ 4530754 h 4650769"/>
              <a:gd name="connsiteX28" fmla="*/ 8012182 w 10052180"/>
              <a:gd name="connsiteY28" fmla="*/ 4569955 h 4650769"/>
              <a:gd name="connsiteX29" fmla="*/ 7873023 w 10052180"/>
              <a:gd name="connsiteY29" fmla="*/ 4594395 h 4650769"/>
              <a:gd name="connsiteX30" fmla="*/ 7766598 w 10052180"/>
              <a:gd name="connsiteY30" fmla="*/ 4583182 h 4650769"/>
              <a:gd name="connsiteX31" fmla="*/ 7739745 w 10052180"/>
              <a:gd name="connsiteY31" fmla="*/ 4588115 h 4650769"/>
              <a:gd name="connsiteX32" fmla="*/ 7616434 w 10052180"/>
              <a:gd name="connsiteY32" fmla="*/ 4564808 h 4650769"/>
              <a:gd name="connsiteX33" fmla="*/ 7431215 w 10052180"/>
              <a:gd name="connsiteY33" fmla="*/ 4552516 h 4650769"/>
              <a:gd name="connsiteX34" fmla="*/ 7237422 w 10052180"/>
              <a:gd name="connsiteY34" fmla="*/ 4498285 h 4650769"/>
              <a:gd name="connsiteX35" fmla="*/ 7011658 w 10052180"/>
              <a:gd name="connsiteY35" fmla="*/ 4451218 h 4650769"/>
              <a:gd name="connsiteX36" fmla="*/ 6867111 w 10052180"/>
              <a:gd name="connsiteY36" fmla="*/ 4419048 h 4650769"/>
              <a:gd name="connsiteX37" fmla="*/ 6712288 w 10052180"/>
              <a:gd name="connsiteY37" fmla="*/ 4430721 h 4650769"/>
              <a:gd name="connsiteX38" fmla="*/ 6543149 w 10052180"/>
              <a:gd name="connsiteY38" fmla="*/ 4429858 h 4650769"/>
              <a:gd name="connsiteX39" fmla="*/ 6393064 w 10052180"/>
              <a:gd name="connsiteY39" fmla="*/ 4406561 h 4650769"/>
              <a:gd name="connsiteX40" fmla="*/ 6303049 w 10052180"/>
              <a:gd name="connsiteY40" fmla="*/ 4399385 h 4650769"/>
              <a:gd name="connsiteX41" fmla="*/ 6268511 w 10052180"/>
              <a:gd name="connsiteY41" fmla="*/ 4407283 h 4650769"/>
              <a:gd name="connsiteX42" fmla="*/ 6220512 w 10052180"/>
              <a:gd name="connsiteY42" fmla="*/ 4411171 h 4650769"/>
              <a:gd name="connsiteX43" fmla="*/ 6135538 w 10052180"/>
              <a:gd name="connsiteY43" fmla="*/ 4426253 h 4650769"/>
              <a:gd name="connsiteX44" fmla="*/ 6031127 w 10052180"/>
              <a:gd name="connsiteY44" fmla="*/ 4420204 h 4650769"/>
              <a:gd name="connsiteX45" fmla="*/ 5969808 w 10052180"/>
              <a:gd name="connsiteY45" fmla="*/ 4408049 h 4650769"/>
              <a:gd name="connsiteX46" fmla="*/ 5944950 w 10052180"/>
              <a:gd name="connsiteY46" fmla="*/ 4393767 h 4650769"/>
              <a:gd name="connsiteX47" fmla="*/ 5509282 w 10052180"/>
              <a:gd name="connsiteY47" fmla="*/ 4393767 h 4650769"/>
              <a:gd name="connsiteX48" fmla="*/ 5488183 w 10052180"/>
              <a:gd name="connsiteY48" fmla="*/ 4398554 h 4650769"/>
              <a:gd name="connsiteX49" fmla="*/ 5481447 w 10052180"/>
              <a:gd name="connsiteY49" fmla="*/ 4395975 h 4650769"/>
              <a:gd name="connsiteX50" fmla="*/ 5473864 w 10052180"/>
              <a:gd name="connsiteY50" fmla="*/ 4393767 h 4650769"/>
              <a:gd name="connsiteX51" fmla="*/ 5441368 w 10052180"/>
              <a:gd name="connsiteY51" fmla="*/ 4393767 h 4650769"/>
              <a:gd name="connsiteX52" fmla="*/ 5427734 w 10052180"/>
              <a:gd name="connsiteY52" fmla="*/ 4401537 h 4650769"/>
              <a:gd name="connsiteX53" fmla="*/ 5412372 w 10052180"/>
              <a:gd name="connsiteY53" fmla="*/ 4394628 h 4650769"/>
              <a:gd name="connsiteX54" fmla="*/ 5412559 w 10052180"/>
              <a:gd name="connsiteY54" fmla="*/ 4393767 h 4650769"/>
              <a:gd name="connsiteX55" fmla="*/ 5182205 w 10052180"/>
              <a:gd name="connsiteY55" fmla="*/ 4393767 h 4650769"/>
              <a:gd name="connsiteX56" fmla="*/ 5167180 w 10052180"/>
              <a:gd name="connsiteY56" fmla="*/ 4401547 h 4650769"/>
              <a:gd name="connsiteX57" fmla="*/ 5116191 w 10052180"/>
              <a:gd name="connsiteY57" fmla="*/ 4410857 h 4650769"/>
              <a:gd name="connsiteX58" fmla="*/ 4978049 w 10052180"/>
              <a:gd name="connsiteY58" fmla="*/ 4444099 h 4650769"/>
              <a:gd name="connsiteX59" fmla="*/ 4918199 w 10052180"/>
              <a:gd name="connsiteY59" fmla="*/ 4475969 h 4650769"/>
              <a:gd name="connsiteX60" fmla="*/ 4819404 w 10052180"/>
              <a:gd name="connsiteY60" fmla="*/ 4498170 h 4650769"/>
              <a:gd name="connsiteX61" fmla="*/ 4748850 w 10052180"/>
              <a:gd name="connsiteY61" fmla="*/ 4510039 h 4650769"/>
              <a:gd name="connsiteX62" fmla="*/ 4728909 w 10052180"/>
              <a:gd name="connsiteY62" fmla="*/ 4533669 h 4650769"/>
              <a:gd name="connsiteX63" fmla="*/ 4728624 w 10052180"/>
              <a:gd name="connsiteY63" fmla="*/ 4534109 h 4650769"/>
              <a:gd name="connsiteX64" fmla="*/ 4685733 w 10052180"/>
              <a:gd name="connsiteY64" fmla="*/ 4537269 h 4650769"/>
              <a:gd name="connsiteX65" fmla="*/ 4591811 w 10052180"/>
              <a:gd name="connsiteY65" fmla="*/ 4562739 h 4650769"/>
              <a:gd name="connsiteX66" fmla="*/ 4562217 w 10052180"/>
              <a:gd name="connsiteY66" fmla="*/ 4569392 h 4650769"/>
              <a:gd name="connsiteX67" fmla="*/ 4546453 w 10052180"/>
              <a:gd name="connsiteY67" fmla="*/ 4575327 h 4650769"/>
              <a:gd name="connsiteX68" fmla="*/ 4522757 w 10052180"/>
              <a:gd name="connsiteY68" fmla="*/ 4559783 h 4650769"/>
              <a:gd name="connsiteX69" fmla="*/ 4493193 w 10052180"/>
              <a:gd name="connsiteY69" fmla="*/ 4566418 h 4650769"/>
              <a:gd name="connsiteX70" fmla="*/ 4486309 w 10052180"/>
              <a:gd name="connsiteY70" fmla="*/ 4568571 h 4650769"/>
              <a:gd name="connsiteX71" fmla="*/ 4434522 w 10052180"/>
              <a:gd name="connsiteY71" fmla="*/ 4553363 h 4650769"/>
              <a:gd name="connsiteX72" fmla="*/ 4429460 w 10052180"/>
              <a:gd name="connsiteY72" fmla="*/ 4547302 h 4650769"/>
              <a:gd name="connsiteX73" fmla="*/ 4403505 w 10052180"/>
              <a:gd name="connsiteY73" fmla="*/ 4544604 h 4650769"/>
              <a:gd name="connsiteX74" fmla="*/ 4400557 w 10052180"/>
              <a:gd name="connsiteY74" fmla="*/ 4546201 h 4650769"/>
              <a:gd name="connsiteX75" fmla="*/ 4379030 w 10052180"/>
              <a:gd name="connsiteY75" fmla="*/ 4536886 h 4650769"/>
              <a:gd name="connsiteX76" fmla="*/ 4292758 w 10052180"/>
              <a:gd name="connsiteY76" fmla="*/ 4520332 h 4650769"/>
              <a:gd name="connsiteX77" fmla="*/ 4126934 w 10052180"/>
              <a:gd name="connsiteY77" fmla="*/ 4511325 h 4650769"/>
              <a:gd name="connsiteX78" fmla="*/ 3954199 w 10052180"/>
              <a:gd name="connsiteY78" fmla="*/ 4486409 h 4650769"/>
              <a:gd name="connsiteX79" fmla="*/ 3790501 w 10052180"/>
              <a:gd name="connsiteY79" fmla="*/ 4495445 h 4650769"/>
              <a:gd name="connsiteX80" fmla="*/ 3492963 w 10052180"/>
              <a:gd name="connsiteY80" fmla="*/ 4468480 h 4650769"/>
              <a:gd name="connsiteX81" fmla="*/ 3390904 w 10052180"/>
              <a:gd name="connsiteY81" fmla="*/ 4465867 h 4650769"/>
              <a:gd name="connsiteX82" fmla="*/ 3322528 w 10052180"/>
              <a:gd name="connsiteY82" fmla="*/ 4464799 h 4650769"/>
              <a:gd name="connsiteX83" fmla="*/ 3317795 w 10052180"/>
              <a:gd name="connsiteY83" fmla="*/ 4467272 h 4650769"/>
              <a:gd name="connsiteX84" fmla="*/ 3298702 w 10052180"/>
              <a:gd name="connsiteY84" fmla="*/ 4468689 h 4650769"/>
              <a:gd name="connsiteX85" fmla="*/ 3293503 w 10052180"/>
              <a:gd name="connsiteY85" fmla="*/ 4479690 h 4650769"/>
              <a:gd name="connsiteX86" fmla="*/ 3229705 w 10052180"/>
              <a:gd name="connsiteY86" fmla="*/ 4489069 h 4650769"/>
              <a:gd name="connsiteX87" fmla="*/ 3076109 w 10052180"/>
              <a:gd name="connsiteY87" fmla="*/ 4492987 h 4650769"/>
              <a:gd name="connsiteX88" fmla="*/ 2962379 w 10052180"/>
              <a:gd name="connsiteY88" fmla="*/ 4474229 h 4650769"/>
              <a:gd name="connsiteX89" fmla="*/ 2924375 w 10052180"/>
              <a:gd name="connsiteY89" fmla="*/ 4484334 h 4650769"/>
              <a:gd name="connsiteX90" fmla="*/ 2871297 w 10052180"/>
              <a:gd name="connsiteY90" fmla="*/ 4491313 h 4650769"/>
              <a:gd name="connsiteX91" fmla="*/ 2700663 w 10052180"/>
              <a:gd name="connsiteY91" fmla="*/ 4485036 h 4650769"/>
              <a:gd name="connsiteX92" fmla="*/ 2560084 w 10052180"/>
              <a:gd name="connsiteY92" fmla="*/ 4489523 h 4650769"/>
              <a:gd name="connsiteX93" fmla="*/ 2479658 w 10052180"/>
              <a:gd name="connsiteY93" fmla="*/ 4499250 h 4650769"/>
              <a:gd name="connsiteX94" fmla="*/ 2309526 w 10052180"/>
              <a:gd name="connsiteY94" fmla="*/ 4471569 h 4650769"/>
              <a:gd name="connsiteX95" fmla="*/ 2143849 w 10052180"/>
              <a:gd name="connsiteY95" fmla="*/ 4458678 h 4650769"/>
              <a:gd name="connsiteX96" fmla="*/ 2054460 w 10052180"/>
              <a:gd name="connsiteY96" fmla="*/ 4444435 h 4650769"/>
              <a:gd name="connsiteX97" fmla="*/ 1875690 w 10052180"/>
              <a:gd name="connsiteY97" fmla="*/ 4462877 h 4650769"/>
              <a:gd name="connsiteX98" fmla="*/ 1829588 w 10052180"/>
              <a:gd name="connsiteY98" fmla="*/ 4463680 h 4650769"/>
              <a:gd name="connsiteX99" fmla="*/ 1729685 w 10052180"/>
              <a:gd name="connsiteY99" fmla="*/ 4483196 h 4650769"/>
              <a:gd name="connsiteX100" fmla="*/ 1672107 w 10052180"/>
              <a:gd name="connsiteY100" fmla="*/ 4487209 h 4650769"/>
              <a:gd name="connsiteX101" fmla="*/ 1514794 w 10052180"/>
              <a:gd name="connsiteY101" fmla="*/ 4506035 h 4650769"/>
              <a:gd name="connsiteX102" fmla="*/ 1375355 w 10052180"/>
              <a:gd name="connsiteY102" fmla="*/ 4535286 h 4650769"/>
              <a:gd name="connsiteX103" fmla="*/ 1281723 w 10052180"/>
              <a:gd name="connsiteY103" fmla="*/ 4557767 h 4650769"/>
              <a:gd name="connsiteX104" fmla="*/ 1152251 w 10052180"/>
              <a:gd name="connsiteY104" fmla="*/ 4596280 h 4650769"/>
              <a:gd name="connsiteX105" fmla="*/ 1112386 w 10052180"/>
              <a:gd name="connsiteY105" fmla="*/ 4603999 h 4650769"/>
              <a:gd name="connsiteX106" fmla="*/ 1055042 w 10052180"/>
              <a:gd name="connsiteY106" fmla="*/ 4590297 h 4650769"/>
              <a:gd name="connsiteX107" fmla="*/ 961705 w 10052180"/>
              <a:gd name="connsiteY107" fmla="*/ 4577719 h 4650769"/>
              <a:gd name="connsiteX108" fmla="*/ 875879 w 10052180"/>
              <a:gd name="connsiteY108" fmla="*/ 4564303 h 4650769"/>
              <a:gd name="connsiteX109" fmla="*/ 771366 w 10052180"/>
              <a:gd name="connsiteY109" fmla="*/ 4567383 h 4650769"/>
              <a:gd name="connsiteX110" fmla="*/ 676592 w 10052180"/>
              <a:gd name="connsiteY110" fmla="*/ 4560117 h 4650769"/>
              <a:gd name="connsiteX111" fmla="*/ 558512 w 10052180"/>
              <a:gd name="connsiteY111" fmla="*/ 4558530 h 4650769"/>
              <a:gd name="connsiteX112" fmla="*/ 362079 w 10052180"/>
              <a:gd name="connsiteY112" fmla="*/ 4545572 h 4650769"/>
              <a:gd name="connsiteX113" fmla="*/ 309653 w 10052180"/>
              <a:gd name="connsiteY113" fmla="*/ 4537476 h 4650769"/>
              <a:gd name="connsiteX114" fmla="*/ 174742 w 10052180"/>
              <a:gd name="connsiteY114" fmla="*/ 4492281 h 4650769"/>
              <a:gd name="connsiteX115" fmla="*/ 107390 w 10052180"/>
              <a:gd name="connsiteY115" fmla="*/ 4476433 h 4650769"/>
              <a:gd name="connsiteX116" fmla="*/ 2537 w 10052180"/>
              <a:gd name="connsiteY116" fmla="*/ 4465393 h 4650769"/>
              <a:gd name="connsiteX117" fmla="*/ 0 w 10052180"/>
              <a:gd name="connsiteY117" fmla="*/ 4463105 h 46507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</a:cxnLst>
            <a:rect l="l" t="t" r="r" b="b"/>
            <a:pathLst>
              <a:path w="10052180" h="4650769">
                <a:moveTo>
                  <a:pt x="0" y="0"/>
                </a:moveTo>
                <a:lnTo>
                  <a:pt x="10052180" y="0"/>
                </a:lnTo>
                <a:lnTo>
                  <a:pt x="10052180" y="4571218"/>
                </a:lnTo>
                <a:lnTo>
                  <a:pt x="10050702" y="4571562"/>
                </a:lnTo>
                <a:cubicBezTo>
                  <a:pt x="10033695" y="4573943"/>
                  <a:pt x="10017259" y="4574375"/>
                  <a:pt x="10001878" y="4572066"/>
                </a:cubicBezTo>
                <a:cubicBezTo>
                  <a:pt x="9987347" y="4562370"/>
                  <a:pt x="9978539" y="4560848"/>
                  <a:pt x="9969638" y="4575824"/>
                </a:cubicBezTo>
                <a:cubicBezTo>
                  <a:pt x="9931111" y="4571506"/>
                  <a:pt x="9885705" y="4604598"/>
                  <a:pt x="9864299" y="4580290"/>
                </a:cubicBezTo>
                <a:cubicBezTo>
                  <a:pt x="9860644" y="4614890"/>
                  <a:pt x="9811449" y="4560843"/>
                  <a:pt x="9796089" y="4591897"/>
                </a:cubicBezTo>
                <a:cubicBezTo>
                  <a:pt x="9744340" y="4604414"/>
                  <a:pt x="9702353" y="4613016"/>
                  <a:pt x="9658617" y="4628572"/>
                </a:cubicBezTo>
                <a:cubicBezTo>
                  <a:pt x="9625107" y="4639733"/>
                  <a:pt x="9621223" y="4635658"/>
                  <a:pt x="9605787" y="4633374"/>
                </a:cubicBezTo>
                <a:cubicBezTo>
                  <a:pt x="9564172" y="4634284"/>
                  <a:pt x="9459602" y="4639135"/>
                  <a:pt x="9408928" y="4634030"/>
                </a:cubicBezTo>
                <a:cubicBezTo>
                  <a:pt x="9373936" y="4630911"/>
                  <a:pt x="9320962" y="4677031"/>
                  <a:pt x="9290980" y="4628234"/>
                </a:cubicBezTo>
                <a:cubicBezTo>
                  <a:pt x="9269062" y="4638218"/>
                  <a:pt x="9223761" y="4630232"/>
                  <a:pt x="9195937" y="4629562"/>
                </a:cubicBezTo>
                <a:cubicBezTo>
                  <a:pt x="9143088" y="4610116"/>
                  <a:pt x="9133223" y="4633821"/>
                  <a:pt x="9091821" y="4619955"/>
                </a:cubicBezTo>
                <a:cubicBezTo>
                  <a:pt x="9032935" y="4627891"/>
                  <a:pt x="9027183" y="4624471"/>
                  <a:pt x="9005324" y="4627981"/>
                </a:cubicBezTo>
                <a:cubicBezTo>
                  <a:pt x="8967164" y="4640966"/>
                  <a:pt x="8953005" y="4638659"/>
                  <a:pt x="8911383" y="4634700"/>
                </a:cubicBezTo>
                <a:cubicBezTo>
                  <a:pt x="8910140" y="4622209"/>
                  <a:pt x="8861731" y="4642891"/>
                  <a:pt x="8853295" y="4644792"/>
                </a:cubicBezTo>
                <a:cubicBezTo>
                  <a:pt x="8855383" y="4637166"/>
                  <a:pt x="8821677" y="4629387"/>
                  <a:pt x="8813991" y="4634596"/>
                </a:cubicBezTo>
                <a:cubicBezTo>
                  <a:pt x="8714011" y="4640974"/>
                  <a:pt x="8735462" y="4587278"/>
                  <a:pt x="8687179" y="4588065"/>
                </a:cubicBezTo>
                <a:cubicBezTo>
                  <a:pt x="8647941" y="4587885"/>
                  <a:pt x="8644846" y="4590573"/>
                  <a:pt x="8623955" y="4578046"/>
                </a:cubicBezTo>
                <a:lnTo>
                  <a:pt x="8622786" y="4577305"/>
                </a:lnTo>
                <a:lnTo>
                  <a:pt x="8600904" y="4582918"/>
                </a:lnTo>
                <a:cubicBezTo>
                  <a:pt x="8551179" y="4589770"/>
                  <a:pt x="8503007" y="4582778"/>
                  <a:pt x="8433071" y="4606234"/>
                </a:cubicBezTo>
                <a:cubicBezTo>
                  <a:pt x="8391517" y="4597543"/>
                  <a:pt x="8356812" y="4603351"/>
                  <a:pt x="8318071" y="4586590"/>
                </a:cubicBezTo>
                <a:cubicBezTo>
                  <a:pt x="8301780" y="4574528"/>
                  <a:pt x="8258966" y="4594748"/>
                  <a:pt x="8242424" y="4566486"/>
                </a:cubicBezTo>
                <a:cubicBezTo>
                  <a:pt x="8237603" y="4584126"/>
                  <a:pt x="8200783" y="4561583"/>
                  <a:pt x="8193517" y="4551756"/>
                </a:cubicBezTo>
                <a:cubicBezTo>
                  <a:pt x="8181915" y="4557821"/>
                  <a:pt x="8167403" y="4540618"/>
                  <a:pt x="8156253" y="4539485"/>
                </a:cubicBezTo>
                <a:cubicBezTo>
                  <a:pt x="8141597" y="4496572"/>
                  <a:pt x="8127998" y="4557617"/>
                  <a:pt x="8105237" y="4530754"/>
                </a:cubicBezTo>
                <a:cubicBezTo>
                  <a:pt x="8091039" y="4542025"/>
                  <a:pt x="8045973" y="4563365"/>
                  <a:pt x="8012182" y="4569955"/>
                </a:cubicBezTo>
                <a:cubicBezTo>
                  <a:pt x="7945237" y="4585532"/>
                  <a:pt x="7935255" y="4616038"/>
                  <a:pt x="7873023" y="4594395"/>
                </a:cubicBezTo>
                <a:cubicBezTo>
                  <a:pt x="7859384" y="4618199"/>
                  <a:pt x="7761094" y="4535441"/>
                  <a:pt x="7766598" y="4583182"/>
                </a:cubicBezTo>
                <a:cubicBezTo>
                  <a:pt x="7745587" y="4577284"/>
                  <a:pt x="7733182" y="4556528"/>
                  <a:pt x="7739745" y="4588115"/>
                </a:cubicBezTo>
                <a:lnTo>
                  <a:pt x="7616434" y="4564808"/>
                </a:lnTo>
                <a:cubicBezTo>
                  <a:pt x="7546376" y="4561257"/>
                  <a:pt x="7499612" y="4575632"/>
                  <a:pt x="7431215" y="4552516"/>
                </a:cubicBezTo>
                <a:cubicBezTo>
                  <a:pt x="7362500" y="4539342"/>
                  <a:pt x="7331229" y="4514002"/>
                  <a:pt x="7237422" y="4498285"/>
                </a:cubicBezTo>
                <a:cubicBezTo>
                  <a:pt x="7171877" y="4484375"/>
                  <a:pt x="7080174" y="4453116"/>
                  <a:pt x="7011658" y="4451218"/>
                </a:cubicBezTo>
                <a:cubicBezTo>
                  <a:pt x="6935893" y="4414558"/>
                  <a:pt x="6950516" y="4446303"/>
                  <a:pt x="6867111" y="4419048"/>
                </a:cubicBezTo>
                <a:cubicBezTo>
                  <a:pt x="6820640" y="4462144"/>
                  <a:pt x="6759791" y="4426229"/>
                  <a:pt x="6712288" y="4430721"/>
                </a:cubicBezTo>
                <a:cubicBezTo>
                  <a:pt x="6658294" y="4432523"/>
                  <a:pt x="6596353" y="4433885"/>
                  <a:pt x="6543149" y="4429858"/>
                </a:cubicBezTo>
                <a:cubicBezTo>
                  <a:pt x="6505785" y="4400413"/>
                  <a:pt x="6438998" y="4445436"/>
                  <a:pt x="6393064" y="4406561"/>
                </a:cubicBezTo>
                <a:cubicBezTo>
                  <a:pt x="6375470" y="4396073"/>
                  <a:pt x="6316748" y="4386920"/>
                  <a:pt x="6303049" y="4399385"/>
                </a:cubicBezTo>
                <a:cubicBezTo>
                  <a:pt x="6290271" y="4400402"/>
                  <a:pt x="6276955" y="4392864"/>
                  <a:pt x="6268511" y="4407283"/>
                </a:cubicBezTo>
                <a:cubicBezTo>
                  <a:pt x="6255819" y="4424201"/>
                  <a:pt x="6218422" y="4388280"/>
                  <a:pt x="6220512" y="4411171"/>
                </a:cubicBezTo>
                <a:cubicBezTo>
                  <a:pt x="6193829" y="4386375"/>
                  <a:pt x="6162713" y="4421037"/>
                  <a:pt x="6135538" y="4426253"/>
                </a:cubicBezTo>
                <a:cubicBezTo>
                  <a:pt x="6115250" y="4402715"/>
                  <a:pt x="6087532" y="4424859"/>
                  <a:pt x="6031127" y="4420204"/>
                </a:cubicBezTo>
                <a:cubicBezTo>
                  <a:pt x="6014546" y="4399963"/>
                  <a:pt x="5996210" y="4415252"/>
                  <a:pt x="5969808" y="4408049"/>
                </a:cubicBezTo>
                <a:lnTo>
                  <a:pt x="5944950" y="4393767"/>
                </a:lnTo>
                <a:lnTo>
                  <a:pt x="5509282" y="4393767"/>
                </a:lnTo>
                <a:lnTo>
                  <a:pt x="5488183" y="4398554"/>
                </a:lnTo>
                <a:lnTo>
                  <a:pt x="5481447" y="4395975"/>
                </a:lnTo>
                <a:lnTo>
                  <a:pt x="5473864" y="4393767"/>
                </a:lnTo>
                <a:lnTo>
                  <a:pt x="5441368" y="4393767"/>
                </a:lnTo>
                <a:lnTo>
                  <a:pt x="5427734" y="4401537"/>
                </a:lnTo>
                <a:cubicBezTo>
                  <a:pt x="5424659" y="4397308"/>
                  <a:pt x="5420116" y="4394509"/>
                  <a:pt x="5412372" y="4394628"/>
                </a:cubicBezTo>
                <a:lnTo>
                  <a:pt x="5412559" y="4393767"/>
                </a:lnTo>
                <a:lnTo>
                  <a:pt x="5182205" y="4393767"/>
                </a:lnTo>
                <a:lnTo>
                  <a:pt x="5167180" y="4401547"/>
                </a:lnTo>
                <a:cubicBezTo>
                  <a:pt x="5145322" y="4388995"/>
                  <a:pt x="5130136" y="4396666"/>
                  <a:pt x="5116191" y="4410857"/>
                </a:cubicBezTo>
                <a:cubicBezTo>
                  <a:pt x="5069121" y="4410132"/>
                  <a:pt x="5029330" y="4432817"/>
                  <a:pt x="4978049" y="4444099"/>
                </a:cubicBezTo>
                <a:cubicBezTo>
                  <a:pt x="4921746" y="4464946"/>
                  <a:pt x="4952787" y="4460274"/>
                  <a:pt x="4918199" y="4475969"/>
                </a:cubicBezTo>
                <a:lnTo>
                  <a:pt x="4819404" y="4498170"/>
                </a:lnTo>
                <a:lnTo>
                  <a:pt x="4748850" y="4510039"/>
                </a:lnTo>
                <a:lnTo>
                  <a:pt x="4728909" y="4533669"/>
                </a:lnTo>
                <a:lnTo>
                  <a:pt x="4728624" y="4534109"/>
                </a:lnTo>
                <a:lnTo>
                  <a:pt x="4685733" y="4537269"/>
                </a:lnTo>
                <a:cubicBezTo>
                  <a:pt x="4662932" y="4542040"/>
                  <a:pt x="4617689" y="4556675"/>
                  <a:pt x="4591811" y="4562739"/>
                </a:cubicBezTo>
                <a:cubicBezTo>
                  <a:pt x="4568298" y="4558219"/>
                  <a:pt x="4553786" y="4538337"/>
                  <a:pt x="4562217" y="4569392"/>
                </a:cubicBezTo>
                <a:cubicBezTo>
                  <a:pt x="4554496" y="4568788"/>
                  <a:pt x="4549787" y="4571298"/>
                  <a:pt x="4546453" y="4575327"/>
                </a:cubicBezTo>
                <a:lnTo>
                  <a:pt x="4522757" y="4559783"/>
                </a:lnTo>
                <a:lnTo>
                  <a:pt x="4493193" y="4566418"/>
                </a:lnTo>
                <a:lnTo>
                  <a:pt x="4486309" y="4568571"/>
                </a:lnTo>
                <a:lnTo>
                  <a:pt x="4434522" y="4553363"/>
                </a:lnTo>
                <a:lnTo>
                  <a:pt x="4429460" y="4547302"/>
                </a:lnTo>
                <a:cubicBezTo>
                  <a:pt x="4424037" y="4543565"/>
                  <a:pt x="4416331" y="4541821"/>
                  <a:pt x="4403505" y="4544604"/>
                </a:cubicBezTo>
                <a:lnTo>
                  <a:pt x="4400557" y="4546201"/>
                </a:lnTo>
                <a:lnTo>
                  <a:pt x="4379030" y="4536886"/>
                </a:lnTo>
                <a:cubicBezTo>
                  <a:pt x="4372078" y="4532654"/>
                  <a:pt x="4297808" y="4527155"/>
                  <a:pt x="4292758" y="4520332"/>
                </a:cubicBezTo>
                <a:cubicBezTo>
                  <a:pt x="4211493" y="4536974"/>
                  <a:pt x="4205812" y="4507045"/>
                  <a:pt x="4126934" y="4511325"/>
                </a:cubicBezTo>
                <a:cubicBezTo>
                  <a:pt x="4058483" y="4465563"/>
                  <a:pt x="4015465" y="4493211"/>
                  <a:pt x="3954199" y="4486409"/>
                </a:cubicBezTo>
                <a:cubicBezTo>
                  <a:pt x="3895850" y="4481584"/>
                  <a:pt x="3868881" y="4496263"/>
                  <a:pt x="3790501" y="4495445"/>
                </a:cubicBezTo>
                <a:cubicBezTo>
                  <a:pt x="3707431" y="4485284"/>
                  <a:pt x="3586435" y="4490248"/>
                  <a:pt x="3492963" y="4468480"/>
                </a:cubicBezTo>
                <a:cubicBezTo>
                  <a:pt x="3419549" y="4461359"/>
                  <a:pt x="3419311" y="4466480"/>
                  <a:pt x="3390904" y="4465867"/>
                </a:cubicBezTo>
                <a:cubicBezTo>
                  <a:pt x="3381467" y="4468795"/>
                  <a:pt x="3331557" y="4460030"/>
                  <a:pt x="3322528" y="4464799"/>
                </a:cubicBezTo>
                <a:lnTo>
                  <a:pt x="3317795" y="4467272"/>
                </a:lnTo>
                <a:lnTo>
                  <a:pt x="3298702" y="4468689"/>
                </a:lnTo>
                <a:lnTo>
                  <a:pt x="3293503" y="4479690"/>
                </a:lnTo>
                <a:lnTo>
                  <a:pt x="3229705" y="4489069"/>
                </a:lnTo>
                <a:cubicBezTo>
                  <a:pt x="3187202" y="4462144"/>
                  <a:pt x="3151062" y="4494035"/>
                  <a:pt x="3076109" y="4492987"/>
                </a:cubicBezTo>
                <a:cubicBezTo>
                  <a:pt x="3056222" y="4483674"/>
                  <a:pt x="2977114" y="4460921"/>
                  <a:pt x="2962379" y="4474229"/>
                </a:cubicBezTo>
                <a:cubicBezTo>
                  <a:pt x="2948249" y="4476071"/>
                  <a:pt x="2933210" y="4469418"/>
                  <a:pt x="2924375" y="4484334"/>
                </a:cubicBezTo>
                <a:cubicBezTo>
                  <a:pt x="2910921" y="4502015"/>
                  <a:pt x="2868144" y="4468636"/>
                  <a:pt x="2871297" y="4491313"/>
                </a:cubicBezTo>
                <a:cubicBezTo>
                  <a:pt x="2834012" y="4491430"/>
                  <a:pt x="2752532" y="4485335"/>
                  <a:pt x="2700663" y="4485036"/>
                </a:cubicBezTo>
                <a:cubicBezTo>
                  <a:pt x="2675164" y="4459571"/>
                  <a:pt x="2600340" y="4494322"/>
                  <a:pt x="2560084" y="4489523"/>
                </a:cubicBezTo>
                <a:cubicBezTo>
                  <a:pt x="2524760" y="4491171"/>
                  <a:pt x="2521424" y="4504416"/>
                  <a:pt x="2479658" y="4499250"/>
                </a:cubicBezTo>
                <a:cubicBezTo>
                  <a:pt x="2405210" y="4494755"/>
                  <a:pt x="2378207" y="4484444"/>
                  <a:pt x="2309526" y="4471569"/>
                </a:cubicBezTo>
                <a:cubicBezTo>
                  <a:pt x="2231692" y="4461873"/>
                  <a:pt x="2230867" y="4475023"/>
                  <a:pt x="2143849" y="4458678"/>
                </a:cubicBezTo>
                <a:cubicBezTo>
                  <a:pt x="2123776" y="4453795"/>
                  <a:pt x="2075082" y="4453878"/>
                  <a:pt x="2054460" y="4444435"/>
                </a:cubicBezTo>
                <a:cubicBezTo>
                  <a:pt x="2025665" y="4449526"/>
                  <a:pt x="1907402" y="4455434"/>
                  <a:pt x="1875690" y="4462877"/>
                </a:cubicBezTo>
                <a:cubicBezTo>
                  <a:pt x="1830650" y="4467513"/>
                  <a:pt x="1869806" y="4459610"/>
                  <a:pt x="1829588" y="4463680"/>
                </a:cubicBezTo>
                <a:cubicBezTo>
                  <a:pt x="1791050" y="4448543"/>
                  <a:pt x="1782985" y="4472982"/>
                  <a:pt x="1729685" y="4483196"/>
                </a:cubicBezTo>
                <a:cubicBezTo>
                  <a:pt x="1707743" y="4468503"/>
                  <a:pt x="1689784" y="4474556"/>
                  <a:pt x="1672107" y="4487209"/>
                </a:cubicBezTo>
                <a:cubicBezTo>
                  <a:pt x="1620500" y="4481667"/>
                  <a:pt x="1573015" y="4500097"/>
                  <a:pt x="1514794" y="4506035"/>
                </a:cubicBezTo>
                <a:cubicBezTo>
                  <a:pt x="1452269" y="4488005"/>
                  <a:pt x="1437575" y="4529096"/>
                  <a:pt x="1375355" y="4535286"/>
                </a:cubicBezTo>
                <a:cubicBezTo>
                  <a:pt x="1321736" y="4564899"/>
                  <a:pt x="1333953" y="4560797"/>
                  <a:pt x="1281723" y="4557767"/>
                </a:cubicBezTo>
                <a:cubicBezTo>
                  <a:pt x="1233584" y="4553963"/>
                  <a:pt x="1251636" y="4608894"/>
                  <a:pt x="1152251" y="4596280"/>
                </a:cubicBezTo>
                <a:cubicBezTo>
                  <a:pt x="1144905" y="4590601"/>
                  <a:pt x="1110779" y="4596258"/>
                  <a:pt x="1112386" y="4603999"/>
                </a:cubicBezTo>
                <a:cubicBezTo>
                  <a:pt x="1104086" y="4601575"/>
                  <a:pt x="1057064" y="4577908"/>
                  <a:pt x="1055042" y="4590297"/>
                </a:cubicBezTo>
                <a:cubicBezTo>
                  <a:pt x="1013255" y="4591647"/>
                  <a:pt x="998979" y="4593064"/>
                  <a:pt x="961705" y="4577719"/>
                </a:cubicBezTo>
                <a:cubicBezTo>
                  <a:pt x="940108" y="4572850"/>
                  <a:pt x="934154" y="4575904"/>
                  <a:pt x="875879" y="4564303"/>
                </a:cubicBezTo>
                <a:cubicBezTo>
                  <a:pt x="833691" y="4575554"/>
                  <a:pt x="825327" y="4551279"/>
                  <a:pt x="771366" y="4567383"/>
                </a:cubicBezTo>
                <a:cubicBezTo>
                  <a:pt x="743555" y="4566313"/>
                  <a:pt x="697843" y="4571452"/>
                  <a:pt x="676592" y="4560117"/>
                </a:cubicBezTo>
                <a:cubicBezTo>
                  <a:pt x="643619" y="4606945"/>
                  <a:pt x="593631" y="4557605"/>
                  <a:pt x="558512" y="4558530"/>
                </a:cubicBezTo>
                <a:cubicBezTo>
                  <a:pt x="507618" y="4560458"/>
                  <a:pt x="403556" y="4549081"/>
                  <a:pt x="362079" y="4545572"/>
                </a:cubicBezTo>
                <a:cubicBezTo>
                  <a:pt x="346531" y="4546886"/>
                  <a:pt x="342400" y="4550710"/>
                  <a:pt x="309653" y="4537476"/>
                </a:cubicBezTo>
                <a:cubicBezTo>
                  <a:pt x="266974" y="4519218"/>
                  <a:pt x="225607" y="4508008"/>
                  <a:pt x="174742" y="4492281"/>
                </a:cubicBezTo>
                <a:cubicBezTo>
                  <a:pt x="161353" y="4460328"/>
                  <a:pt x="108876" y="4511194"/>
                  <a:pt x="107390" y="4476433"/>
                </a:cubicBezTo>
                <a:cubicBezTo>
                  <a:pt x="84507" y="4499356"/>
                  <a:pt x="41258" y="4463491"/>
                  <a:pt x="2537" y="4465393"/>
                </a:cubicBezTo>
                <a:lnTo>
                  <a:pt x="0" y="4463105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Rectangle 6">
            <a:extLst>
              <a:ext uri="{FF2B5EF4-FFF2-40B4-BE49-F238E27FC236}">
                <a16:creationId xmlns:a16="http://schemas.microsoft.com/office/drawing/2014/main" id="{BD4C7FDA-9B9D-67CB-0890-23C69B22A8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21727" y="546282"/>
            <a:ext cx="1348547" cy="407804"/>
          </a:xfrm>
          <a:custGeom>
            <a:avLst/>
            <a:gdLst>
              <a:gd name="connsiteX0" fmla="*/ 0 w 2142503"/>
              <a:gd name="connsiteY0" fmla="*/ 0 h 571500"/>
              <a:gd name="connsiteX1" fmla="*/ 2142503 w 2142503"/>
              <a:gd name="connsiteY1" fmla="*/ 0 h 571500"/>
              <a:gd name="connsiteX2" fmla="*/ 2142503 w 2142503"/>
              <a:gd name="connsiteY2" fmla="*/ 571500 h 571500"/>
              <a:gd name="connsiteX3" fmla="*/ 0 w 2142503"/>
              <a:gd name="connsiteY3" fmla="*/ 571500 h 571500"/>
              <a:gd name="connsiteX4" fmla="*/ 0 w 2142503"/>
              <a:gd name="connsiteY4" fmla="*/ 0 h 571500"/>
              <a:gd name="connsiteX0" fmla="*/ 0 w 2142503"/>
              <a:gd name="connsiteY0" fmla="*/ 0 h 582145"/>
              <a:gd name="connsiteX1" fmla="*/ 2142503 w 2142503"/>
              <a:gd name="connsiteY1" fmla="*/ 0 h 582145"/>
              <a:gd name="connsiteX2" fmla="*/ 2142503 w 2142503"/>
              <a:gd name="connsiteY2" fmla="*/ 571500 h 582145"/>
              <a:gd name="connsiteX3" fmla="*/ 2050917 w 2142503"/>
              <a:gd name="connsiteY3" fmla="*/ 582088 h 582145"/>
              <a:gd name="connsiteX4" fmla="*/ 0 w 2142503"/>
              <a:gd name="connsiteY4" fmla="*/ 571500 h 582145"/>
              <a:gd name="connsiteX5" fmla="*/ 0 w 2142503"/>
              <a:gd name="connsiteY5" fmla="*/ 0 h 582145"/>
              <a:gd name="connsiteX0" fmla="*/ 0 w 2159832"/>
              <a:gd name="connsiteY0" fmla="*/ 0 h 582145"/>
              <a:gd name="connsiteX1" fmla="*/ 2142503 w 2159832"/>
              <a:gd name="connsiteY1" fmla="*/ 0 h 582145"/>
              <a:gd name="connsiteX2" fmla="*/ 2159829 w 2159832"/>
              <a:gd name="connsiteY2" fmla="*/ 96526 h 582145"/>
              <a:gd name="connsiteX3" fmla="*/ 2142503 w 2159832"/>
              <a:gd name="connsiteY3" fmla="*/ 571500 h 582145"/>
              <a:gd name="connsiteX4" fmla="*/ 2050917 w 2159832"/>
              <a:gd name="connsiteY4" fmla="*/ 582088 h 582145"/>
              <a:gd name="connsiteX5" fmla="*/ 0 w 2159832"/>
              <a:gd name="connsiteY5" fmla="*/ 571500 h 582145"/>
              <a:gd name="connsiteX6" fmla="*/ 0 w 2159832"/>
              <a:gd name="connsiteY6" fmla="*/ 0 h 582145"/>
              <a:gd name="connsiteX0" fmla="*/ 0 w 2159832"/>
              <a:gd name="connsiteY0" fmla="*/ 12386 h 594531"/>
              <a:gd name="connsiteX1" fmla="*/ 67826 w 2159832"/>
              <a:gd name="connsiteY1" fmla="*/ 0 h 594531"/>
              <a:gd name="connsiteX2" fmla="*/ 2142503 w 2159832"/>
              <a:gd name="connsiteY2" fmla="*/ 12386 h 594531"/>
              <a:gd name="connsiteX3" fmla="*/ 2159829 w 2159832"/>
              <a:gd name="connsiteY3" fmla="*/ 108912 h 594531"/>
              <a:gd name="connsiteX4" fmla="*/ 2142503 w 2159832"/>
              <a:gd name="connsiteY4" fmla="*/ 583886 h 594531"/>
              <a:gd name="connsiteX5" fmla="*/ 2050917 w 2159832"/>
              <a:gd name="connsiteY5" fmla="*/ 594474 h 594531"/>
              <a:gd name="connsiteX6" fmla="*/ 0 w 2159832"/>
              <a:gd name="connsiteY6" fmla="*/ 583886 h 594531"/>
              <a:gd name="connsiteX7" fmla="*/ 0 w 2159832"/>
              <a:gd name="connsiteY7" fmla="*/ 12386 h 594531"/>
              <a:gd name="connsiteX0" fmla="*/ 0 w 2168908"/>
              <a:gd name="connsiteY0" fmla="*/ 26000 h 594531"/>
              <a:gd name="connsiteX1" fmla="*/ 76902 w 2168908"/>
              <a:gd name="connsiteY1" fmla="*/ 0 h 594531"/>
              <a:gd name="connsiteX2" fmla="*/ 2151579 w 2168908"/>
              <a:gd name="connsiteY2" fmla="*/ 12386 h 594531"/>
              <a:gd name="connsiteX3" fmla="*/ 2168905 w 2168908"/>
              <a:gd name="connsiteY3" fmla="*/ 108912 h 594531"/>
              <a:gd name="connsiteX4" fmla="*/ 2151579 w 2168908"/>
              <a:gd name="connsiteY4" fmla="*/ 583886 h 594531"/>
              <a:gd name="connsiteX5" fmla="*/ 2059993 w 2168908"/>
              <a:gd name="connsiteY5" fmla="*/ 594474 h 594531"/>
              <a:gd name="connsiteX6" fmla="*/ 9076 w 2168908"/>
              <a:gd name="connsiteY6" fmla="*/ 583886 h 594531"/>
              <a:gd name="connsiteX7" fmla="*/ 0 w 2168908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5393 w 2174301"/>
              <a:gd name="connsiteY0" fmla="*/ 26000 h 594531"/>
              <a:gd name="connsiteX1" fmla="*/ 82295 w 2174301"/>
              <a:gd name="connsiteY1" fmla="*/ 0 h 594531"/>
              <a:gd name="connsiteX2" fmla="*/ 2156972 w 2174301"/>
              <a:gd name="connsiteY2" fmla="*/ 12386 h 594531"/>
              <a:gd name="connsiteX3" fmla="*/ 2174298 w 2174301"/>
              <a:gd name="connsiteY3" fmla="*/ 108912 h 594531"/>
              <a:gd name="connsiteX4" fmla="*/ 2156972 w 2174301"/>
              <a:gd name="connsiteY4" fmla="*/ 583886 h 594531"/>
              <a:gd name="connsiteX5" fmla="*/ 2065386 w 2174301"/>
              <a:gd name="connsiteY5" fmla="*/ 594474 h 594531"/>
              <a:gd name="connsiteX6" fmla="*/ 14469 w 2174301"/>
              <a:gd name="connsiteY6" fmla="*/ 583886 h 594531"/>
              <a:gd name="connsiteX7" fmla="*/ 5393 w 2174301"/>
              <a:gd name="connsiteY7" fmla="*/ 26000 h 594531"/>
              <a:gd name="connsiteX0" fmla="*/ 147197 w 2316105"/>
              <a:gd name="connsiteY0" fmla="*/ 26000 h 594531"/>
              <a:gd name="connsiteX1" fmla="*/ 224099 w 2316105"/>
              <a:gd name="connsiteY1" fmla="*/ 0 h 594531"/>
              <a:gd name="connsiteX2" fmla="*/ 2298776 w 2316105"/>
              <a:gd name="connsiteY2" fmla="*/ 12386 h 594531"/>
              <a:gd name="connsiteX3" fmla="*/ 2316102 w 2316105"/>
              <a:gd name="connsiteY3" fmla="*/ 108912 h 594531"/>
              <a:gd name="connsiteX4" fmla="*/ 2298776 w 2316105"/>
              <a:gd name="connsiteY4" fmla="*/ 583886 h 594531"/>
              <a:gd name="connsiteX5" fmla="*/ 2207190 w 2316105"/>
              <a:gd name="connsiteY5" fmla="*/ 594474 h 594531"/>
              <a:gd name="connsiteX6" fmla="*/ 156273 w 2316105"/>
              <a:gd name="connsiteY6" fmla="*/ 583886 h 594531"/>
              <a:gd name="connsiteX7" fmla="*/ 142416 w 2316105"/>
              <a:gd name="connsiteY7" fmla="*/ 235975 h 594531"/>
              <a:gd name="connsiteX8" fmla="*/ 147197 w 2316105"/>
              <a:gd name="connsiteY8" fmla="*/ 26000 h 594531"/>
              <a:gd name="connsiteX0" fmla="*/ 154684 w 2323592"/>
              <a:gd name="connsiteY0" fmla="*/ 26000 h 594531"/>
              <a:gd name="connsiteX1" fmla="*/ 231586 w 2323592"/>
              <a:gd name="connsiteY1" fmla="*/ 0 h 594531"/>
              <a:gd name="connsiteX2" fmla="*/ 2306263 w 2323592"/>
              <a:gd name="connsiteY2" fmla="*/ 12386 h 594531"/>
              <a:gd name="connsiteX3" fmla="*/ 2323589 w 2323592"/>
              <a:gd name="connsiteY3" fmla="*/ 108912 h 594531"/>
              <a:gd name="connsiteX4" fmla="*/ 2306263 w 2323592"/>
              <a:gd name="connsiteY4" fmla="*/ 583886 h 594531"/>
              <a:gd name="connsiteX5" fmla="*/ 2214677 w 2323592"/>
              <a:gd name="connsiteY5" fmla="*/ 594474 h 594531"/>
              <a:gd name="connsiteX6" fmla="*/ 163760 w 2323592"/>
              <a:gd name="connsiteY6" fmla="*/ 583886 h 594531"/>
              <a:gd name="connsiteX7" fmla="*/ 158979 w 2323592"/>
              <a:gd name="connsiteY7" fmla="*/ 403879 h 594531"/>
              <a:gd name="connsiteX8" fmla="*/ 149903 w 2323592"/>
              <a:gd name="connsiteY8" fmla="*/ 235975 h 594531"/>
              <a:gd name="connsiteX9" fmla="*/ 154684 w 2323592"/>
              <a:gd name="connsiteY9" fmla="*/ 26000 h 594531"/>
              <a:gd name="connsiteX0" fmla="*/ 13665 w 2182573"/>
              <a:gd name="connsiteY0" fmla="*/ 26000 h 594531"/>
              <a:gd name="connsiteX1" fmla="*/ 90567 w 2182573"/>
              <a:gd name="connsiteY1" fmla="*/ 0 h 594531"/>
              <a:gd name="connsiteX2" fmla="*/ 2165244 w 2182573"/>
              <a:gd name="connsiteY2" fmla="*/ 12386 h 594531"/>
              <a:gd name="connsiteX3" fmla="*/ 2182570 w 2182573"/>
              <a:gd name="connsiteY3" fmla="*/ 108912 h 594531"/>
              <a:gd name="connsiteX4" fmla="*/ 2165244 w 2182573"/>
              <a:gd name="connsiteY4" fmla="*/ 583886 h 594531"/>
              <a:gd name="connsiteX5" fmla="*/ 2073658 w 2182573"/>
              <a:gd name="connsiteY5" fmla="*/ 594474 h 594531"/>
              <a:gd name="connsiteX6" fmla="*/ 22741 w 2182573"/>
              <a:gd name="connsiteY6" fmla="*/ 583886 h 594531"/>
              <a:gd name="connsiteX7" fmla="*/ 17960 w 2182573"/>
              <a:gd name="connsiteY7" fmla="*/ 403879 h 594531"/>
              <a:gd name="connsiteX8" fmla="*/ 8884 w 2182573"/>
              <a:gd name="connsiteY8" fmla="*/ 235975 h 594531"/>
              <a:gd name="connsiteX9" fmla="*/ 13665 w 2182573"/>
              <a:gd name="connsiteY9" fmla="*/ 26000 h 594531"/>
              <a:gd name="connsiteX0" fmla="*/ 13665 w 2202120"/>
              <a:gd name="connsiteY0" fmla="*/ 26000 h 594531"/>
              <a:gd name="connsiteX1" fmla="*/ 90567 w 2202120"/>
              <a:gd name="connsiteY1" fmla="*/ 0 h 594531"/>
              <a:gd name="connsiteX2" fmla="*/ 2165244 w 2202120"/>
              <a:gd name="connsiteY2" fmla="*/ 12386 h 594531"/>
              <a:gd name="connsiteX3" fmla="*/ 2182570 w 2202120"/>
              <a:gd name="connsiteY3" fmla="*/ 108912 h 594531"/>
              <a:gd name="connsiteX4" fmla="*/ 2192471 w 2202120"/>
              <a:gd name="connsiteY4" fmla="*/ 583886 h 594531"/>
              <a:gd name="connsiteX5" fmla="*/ 2073658 w 2202120"/>
              <a:gd name="connsiteY5" fmla="*/ 594474 h 594531"/>
              <a:gd name="connsiteX6" fmla="*/ 22741 w 2202120"/>
              <a:gd name="connsiteY6" fmla="*/ 583886 h 594531"/>
              <a:gd name="connsiteX7" fmla="*/ 17960 w 2202120"/>
              <a:gd name="connsiteY7" fmla="*/ 403879 h 594531"/>
              <a:gd name="connsiteX8" fmla="*/ 8884 w 2202120"/>
              <a:gd name="connsiteY8" fmla="*/ 235975 h 594531"/>
              <a:gd name="connsiteX9" fmla="*/ 13665 w 2202120"/>
              <a:gd name="connsiteY9" fmla="*/ 26000 h 594531"/>
              <a:gd name="connsiteX0" fmla="*/ 13665 w 2202036"/>
              <a:gd name="connsiteY0" fmla="*/ 26000 h 594531"/>
              <a:gd name="connsiteX1" fmla="*/ 90567 w 2202036"/>
              <a:gd name="connsiteY1" fmla="*/ 0 h 594531"/>
              <a:gd name="connsiteX2" fmla="*/ 2165244 w 2202036"/>
              <a:gd name="connsiteY2" fmla="*/ 12386 h 594531"/>
              <a:gd name="connsiteX3" fmla="*/ 2182570 w 2202036"/>
              <a:gd name="connsiteY3" fmla="*/ 108912 h 594531"/>
              <a:gd name="connsiteX4" fmla="*/ 2191645 w 2202036"/>
              <a:gd name="connsiteY4" fmla="*/ 422031 h 594531"/>
              <a:gd name="connsiteX5" fmla="*/ 2192471 w 2202036"/>
              <a:gd name="connsiteY5" fmla="*/ 583886 h 594531"/>
              <a:gd name="connsiteX6" fmla="*/ 2073658 w 2202036"/>
              <a:gd name="connsiteY6" fmla="*/ 594474 h 594531"/>
              <a:gd name="connsiteX7" fmla="*/ 22741 w 2202036"/>
              <a:gd name="connsiteY7" fmla="*/ 583886 h 594531"/>
              <a:gd name="connsiteX8" fmla="*/ 17960 w 2202036"/>
              <a:gd name="connsiteY8" fmla="*/ 403879 h 594531"/>
              <a:gd name="connsiteX9" fmla="*/ 8884 w 2202036"/>
              <a:gd name="connsiteY9" fmla="*/ 235975 h 594531"/>
              <a:gd name="connsiteX10" fmla="*/ 13665 w 2202036"/>
              <a:gd name="connsiteY10" fmla="*/ 26000 h 594531"/>
              <a:gd name="connsiteX0" fmla="*/ 142254 w 2330625"/>
              <a:gd name="connsiteY0" fmla="*/ 26000 h 594531"/>
              <a:gd name="connsiteX1" fmla="*/ 219156 w 2330625"/>
              <a:gd name="connsiteY1" fmla="*/ 0 h 594531"/>
              <a:gd name="connsiteX2" fmla="*/ 2293833 w 2330625"/>
              <a:gd name="connsiteY2" fmla="*/ 12386 h 594531"/>
              <a:gd name="connsiteX3" fmla="*/ 2311159 w 2330625"/>
              <a:gd name="connsiteY3" fmla="*/ 108912 h 594531"/>
              <a:gd name="connsiteX4" fmla="*/ 2320234 w 2330625"/>
              <a:gd name="connsiteY4" fmla="*/ 422031 h 594531"/>
              <a:gd name="connsiteX5" fmla="*/ 2321060 w 2330625"/>
              <a:gd name="connsiteY5" fmla="*/ 583886 h 594531"/>
              <a:gd name="connsiteX6" fmla="*/ 2202247 w 2330625"/>
              <a:gd name="connsiteY6" fmla="*/ 594474 h 594531"/>
              <a:gd name="connsiteX7" fmla="*/ 151330 w 2330625"/>
              <a:gd name="connsiteY7" fmla="*/ 583886 h 594531"/>
              <a:gd name="connsiteX8" fmla="*/ 155624 w 2330625"/>
              <a:gd name="connsiteY8" fmla="*/ 512790 h 594531"/>
              <a:gd name="connsiteX9" fmla="*/ 146549 w 2330625"/>
              <a:gd name="connsiteY9" fmla="*/ 403879 h 594531"/>
              <a:gd name="connsiteX10" fmla="*/ 137473 w 2330625"/>
              <a:gd name="connsiteY10" fmla="*/ 235975 h 594531"/>
              <a:gd name="connsiteX11" fmla="*/ 142254 w 2330625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64992 w 2201784"/>
              <a:gd name="connsiteY2" fmla="*/ 12386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  <a:gd name="connsiteX0" fmla="*/ 13413 w 2201784"/>
              <a:gd name="connsiteY0" fmla="*/ 26000 h 594531"/>
              <a:gd name="connsiteX1" fmla="*/ 90315 w 2201784"/>
              <a:gd name="connsiteY1" fmla="*/ 0 h 594531"/>
              <a:gd name="connsiteX2" fmla="*/ 2170127 w 2201784"/>
              <a:gd name="connsiteY2" fmla="*/ 33245 h 594531"/>
              <a:gd name="connsiteX3" fmla="*/ 2182318 w 2201784"/>
              <a:gd name="connsiteY3" fmla="*/ 108912 h 594531"/>
              <a:gd name="connsiteX4" fmla="*/ 2191393 w 2201784"/>
              <a:gd name="connsiteY4" fmla="*/ 422031 h 594531"/>
              <a:gd name="connsiteX5" fmla="*/ 2192219 w 2201784"/>
              <a:gd name="connsiteY5" fmla="*/ 583886 h 594531"/>
              <a:gd name="connsiteX6" fmla="*/ 2073406 w 2201784"/>
              <a:gd name="connsiteY6" fmla="*/ 594474 h 594531"/>
              <a:gd name="connsiteX7" fmla="*/ 22489 w 2201784"/>
              <a:gd name="connsiteY7" fmla="*/ 583886 h 594531"/>
              <a:gd name="connsiteX8" fmla="*/ 26783 w 2201784"/>
              <a:gd name="connsiteY8" fmla="*/ 512790 h 594531"/>
              <a:gd name="connsiteX9" fmla="*/ 17708 w 2201784"/>
              <a:gd name="connsiteY9" fmla="*/ 403879 h 594531"/>
              <a:gd name="connsiteX10" fmla="*/ 8632 w 2201784"/>
              <a:gd name="connsiteY10" fmla="*/ 235975 h 594531"/>
              <a:gd name="connsiteX11" fmla="*/ 13413 w 2201784"/>
              <a:gd name="connsiteY11" fmla="*/ 26000 h 5945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201784" h="594531">
                <a:moveTo>
                  <a:pt x="13413" y="26000"/>
                </a:moveTo>
                <a:cubicBezTo>
                  <a:pt x="37534" y="24897"/>
                  <a:pt x="66194" y="1103"/>
                  <a:pt x="90315" y="0"/>
                </a:cubicBezTo>
                <a:cubicBezTo>
                  <a:pt x="781874" y="4129"/>
                  <a:pt x="1607589" y="24681"/>
                  <a:pt x="2170127" y="33245"/>
                </a:cubicBezTo>
                <a:cubicBezTo>
                  <a:pt x="2169852" y="63908"/>
                  <a:pt x="2182593" y="78249"/>
                  <a:pt x="2182318" y="108912"/>
                </a:cubicBezTo>
                <a:cubicBezTo>
                  <a:pt x="2188231" y="177186"/>
                  <a:pt x="2189743" y="342869"/>
                  <a:pt x="2191393" y="422031"/>
                </a:cubicBezTo>
                <a:cubicBezTo>
                  <a:pt x="2193043" y="501193"/>
                  <a:pt x="2213396" y="555146"/>
                  <a:pt x="2192219" y="583886"/>
                </a:cubicBezTo>
                <a:cubicBezTo>
                  <a:pt x="2172279" y="582877"/>
                  <a:pt x="2093346" y="595483"/>
                  <a:pt x="2073406" y="594474"/>
                </a:cubicBezTo>
                <a:lnTo>
                  <a:pt x="22489" y="583886"/>
                </a:lnTo>
                <a:cubicBezTo>
                  <a:pt x="5849" y="592962"/>
                  <a:pt x="27580" y="542791"/>
                  <a:pt x="26783" y="512790"/>
                </a:cubicBezTo>
                <a:cubicBezTo>
                  <a:pt x="25986" y="482789"/>
                  <a:pt x="18464" y="450015"/>
                  <a:pt x="17708" y="403879"/>
                </a:cubicBezTo>
                <a:cubicBezTo>
                  <a:pt x="16952" y="357743"/>
                  <a:pt x="-14855" y="308787"/>
                  <a:pt x="8632" y="235975"/>
                </a:cubicBezTo>
                <a:cubicBezTo>
                  <a:pt x="7119" y="142994"/>
                  <a:pt x="-201" y="65329"/>
                  <a:pt x="13413" y="26000"/>
                </a:cubicBezTo>
                <a:close/>
              </a:path>
            </a:pathLst>
          </a:custGeom>
          <a:solidFill>
            <a:srgbClr val="D9D4D0">
              <a:alpha val="35000"/>
            </a:srgbClr>
          </a:solidFill>
          <a:ln>
            <a:noFill/>
          </a:ln>
          <a:effectLst>
            <a:softEdge rad="63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1B5E7983-139C-7396-DC1A-3FDBEE99A996}"/>
              </a:ext>
            </a:extLst>
          </p:cNvPr>
          <p:cNvSpPr txBox="1"/>
          <p:nvPr/>
        </p:nvSpPr>
        <p:spPr>
          <a:xfrm>
            <a:off x="1896063" y="899193"/>
            <a:ext cx="85516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3600" b="1" dirty="0" err="1">
                <a:solidFill>
                  <a:srgbClr val="735E45"/>
                </a:solidFill>
                <a:latin typeface="Helvetica-Bold"/>
              </a:rPr>
              <a:t>Vols</a:t>
            </a:r>
            <a:r>
              <a:rPr lang="es-ES" sz="3600" b="1" dirty="0">
                <a:solidFill>
                  <a:srgbClr val="735E45"/>
                </a:solidFill>
                <a:latin typeface="Helvetica-Bold"/>
              </a:rPr>
              <a:t> saber-</a:t>
            </a:r>
            <a:r>
              <a:rPr lang="es-ES" sz="3600" b="1" dirty="0" err="1">
                <a:solidFill>
                  <a:srgbClr val="735E45"/>
                </a:solidFill>
                <a:latin typeface="Helvetica-Bold"/>
              </a:rPr>
              <a:t>ne</a:t>
            </a:r>
            <a:r>
              <a:rPr lang="es-ES" sz="3600" b="1" dirty="0">
                <a:solidFill>
                  <a:srgbClr val="735E45"/>
                </a:solidFill>
                <a:latin typeface="Helvetica-Bold"/>
              </a:rPr>
              <a:t> </a:t>
            </a:r>
            <a:r>
              <a:rPr lang="es-ES" sz="3600" b="1" dirty="0" err="1">
                <a:solidFill>
                  <a:srgbClr val="735E45"/>
                </a:solidFill>
                <a:latin typeface="Helvetica-Bold"/>
              </a:rPr>
              <a:t>més</a:t>
            </a:r>
            <a:r>
              <a:rPr lang="es-ES" sz="3600" b="1" dirty="0">
                <a:solidFill>
                  <a:srgbClr val="735E45"/>
                </a:solidFill>
                <a:latin typeface="Helvetica-Bold"/>
              </a:rPr>
              <a:t>?</a:t>
            </a:r>
          </a:p>
          <a:p>
            <a:pPr algn="ctr"/>
            <a:endParaRPr lang="es-ES" sz="2800" b="1" dirty="0">
              <a:solidFill>
                <a:srgbClr val="735E45"/>
              </a:solidFill>
              <a:latin typeface="Helvetica-Bold"/>
            </a:endParaRPr>
          </a:p>
          <a:p>
            <a:pPr algn="ctr"/>
            <a:r>
              <a:rPr lang="es-ES" sz="2800" b="1" dirty="0" err="1">
                <a:latin typeface="Helvetica-Bold"/>
              </a:rPr>
              <a:t>Posa’t</a:t>
            </a:r>
            <a:r>
              <a:rPr lang="es-ES" sz="2800" b="1" dirty="0">
                <a:latin typeface="Helvetica-Bold"/>
              </a:rPr>
              <a:t> en contacte </a:t>
            </a:r>
            <a:r>
              <a:rPr lang="es-ES" sz="2800" b="1" dirty="0" err="1">
                <a:latin typeface="Helvetica-Bold"/>
              </a:rPr>
              <a:t>amb</a:t>
            </a:r>
            <a:r>
              <a:rPr lang="es-ES" sz="2800" b="1" dirty="0">
                <a:latin typeface="Helvetica-Bold"/>
              </a:rPr>
              <a:t>:</a:t>
            </a:r>
            <a:br>
              <a:rPr lang="es-ES" sz="2800" dirty="0">
                <a:latin typeface="Helvetica-Bold"/>
              </a:rPr>
            </a:br>
            <a:r>
              <a:rPr lang="es-ES" sz="2800" b="1" dirty="0" err="1">
                <a:solidFill>
                  <a:srgbClr val="735E45"/>
                </a:solidFill>
                <a:latin typeface="Helvetica-Bold"/>
              </a:rPr>
              <a:t>Museu</a:t>
            </a:r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 </a:t>
            </a:r>
            <a:r>
              <a:rPr lang="es-ES" sz="2800" b="1" dirty="0" err="1">
                <a:solidFill>
                  <a:srgbClr val="735E45"/>
                </a:solidFill>
                <a:latin typeface="Helvetica-Bold"/>
              </a:rPr>
              <a:t>d’Art</a:t>
            </a:r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 de Sabadell</a:t>
            </a:r>
            <a:br>
              <a:rPr lang="es-ES" sz="2800" dirty="0">
                <a:solidFill>
                  <a:srgbClr val="735E45"/>
                </a:solidFill>
                <a:latin typeface="Helvetica-Bold"/>
              </a:rPr>
            </a:br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Tel:</a:t>
            </a:r>
            <a:r>
              <a:rPr lang="es-ES" sz="2800" dirty="0">
                <a:solidFill>
                  <a:srgbClr val="735E45"/>
                </a:solidFill>
                <a:latin typeface="Helvetica-Bold"/>
              </a:rPr>
              <a:t> 93 725 71 44, ext. 5687</a:t>
            </a:r>
          </a:p>
          <a:p>
            <a:pPr algn="ctr"/>
            <a:r>
              <a:rPr lang="es-ES" sz="2800" dirty="0">
                <a:solidFill>
                  <a:srgbClr val="735E45"/>
                </a:solidFill>
                <a:latin typeface="Helvetica-Bold"/>
              </a:rPr>
              <a:t>C. Del Doctor Puig, 16</a:t>
            </a:r>
            <a:br>
              <a:rPr lang="es-ES" sz="2800" dirty="0">
                <a:solidFill>
                  <a:srgbClr val="735E45"/>
                </a:solidFill>
                <a:latin typeface="Helvetica-Bold"/>
              </a:rPr>
            </a:br>
            <a:r>
              <a:rPr lang="es-ES" sz="2800" dirty="0">
                <a:solidFill>
                  <a:srgbClr val="735E45"/>
                </a:solidFill>
                <a:latin typeface="Helvetica-Bold"/>
              </a:rPr>
              <a:t>08202 Sabadell</a:t>
            </a:r>
          </a:p>
          <a:p>
            <a:pPr algn="ctr"/>
            <a:endParaRPr lang="es-ES" sz="2800" b="1" dirty="0">
              <a:solidFill>
                <a:srgbClr val="735E45"/>
              </a:solidFill>
              <a:latin typeface="Helvetica-Bold"/>
            </a:endParaRPr>
          </a:p>
          <a:p>
            <a:pPr algn="ctr"/>
            <a:r>
              <a:rPr lang="es-ES" sz="2800" b="1" dirty="0">
                <a:solidFill>
                  <a:srgbClr val="735E45"/>
                </a:solidFill>
                <a:latin typeface="Helvetica-Bold"/>
                <a:hlinkClick r:id="rId2"/>
              </a:rPr>
              <a:t>https://museus.Sabadell.cat/museu-art</a:t>
            </a:r>
            <a:endParaRPr lang="es-ES" sz="2800" b="1" dirty="0">
              <a:solidFill>
                <a:srgbClr val="735E45"/>
              </a:solidFill>
              <a:latin typeface="Helvetica-Bold"/>
            </a:endParaRPr>
          </a:p>
          <a:p>
            <a:pPr algn="ctr"/>
            <a:r>
              <a:rPr lang="es-ES" sz="2800" b="1" dirty="0">
                <a:solidFill>
                  <a:srgbClr val="735E45"/>
                </a:solidFill>
                <a:latin typeface="Helvetica-Bold"/>
              </a:rPr>
              <a:t>@museudartsabadell</a:t>
            </a:r>
          </a:p>
        </p:txBody>
      </p:sp>
      <p:pic>
        <p:nvPicPr>
          <p:cNvPr id="7" name="Imagen 6" descr="Imagen que contiene PowerPoint&#10;&#10;El contenido generado por IA puede ser incorrecto.">
            <a:extLst>
              <a:ext uri="{FF2B5EF4-FFF2-40B4-BE49-F238E27FC236}">
                <a16:creationId xmlns:a16="http://schemas.microsoft.com/office/drawing/2014/main" id="{55DAB8EE-E199-536E-C496-D30E8E36A9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1727" y="5398185"/>
            <a:ext cx="1238314" cy="1244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6196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C27E6BC5-FBBA-4434-BB45-7EE5861F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55155-4DDB-4E6C-8E46-961642A6D995}" type="slidenum">
              <a:rPr lang="es-ES" smtClean="0"/>
              <a:t>29</a:t>
            </a:fld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781050" y="1427931"/>
            <a:ext cx="11094118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Text original: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Museu d’Art de Sabadell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Adaptació del text: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Laia Vidal (Associació Lectura Fàcil)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Adaptació pictogrames: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Lucía López (Logopeda. Col·legiada número:4025)</a:t>
            </a:r>
            <a:b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Pictogrames: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 ARASAAC </a:t>
            </a:r>
            <a:r>
              <a:rPr lang="es-ES" sz="2000" dirty="0">
                <a:latin typeface="Arial" panose="020B0604020202020204" pitchFamily="34" charset="0"/>
                <a:cs typeface="Arial" panose="020B0604020202020204" pitchFamily="34" charset="0"/>
              </a:rPr>
              <a:t>(Centro Aragonés para la Comunicación Aumentativa y Alternativa)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Crèdits fotogràfics: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© Museu d'Art de Sabadell. Ajuntament </a:t>
            </a:r>
            <a:r>
              <a:rPr lang="ca-ES" sz="2000">
                <a:latin typeface="Arial" panose="020B0604020202020204" pitchFamily="34" charset="0"/>
                <a:cs typeface="Arial" panose="020B0604020202020204" pitchFamily="34" charset="0"/>
              </a:rPr>
              <a:t>de Sabadell</a:t>
            </a:r>
            <a:b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© Antoni Vila Arrufat, VEGAP, Barcelona, 2025 </a:t>
            </a:r>
            <a:b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		           (Pàgines 21 i 25)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52650" y="329032"/>
            <a:ext cx="7886700" cy="1325563"/>
          </a:xfrm>
        </p:spPr>
        <p:txBody>
          <a:bodyPr>
            <a:normAutofit/>
          </a:bodyPr>
          <a:lstStyle/>
          <a:p>
            <a:r>
              <a:rPr lang="es-ES" sz="4200" b="1" dirty="0">
                <a:latin typeface="Arial" panose="020B0604020202020204" pitchFamily="34" charset="0"/>
                <a:cs typeface="Arial" panose="020B0604020202020204" pitchFamily="34" charset="0"/>
              </a:rPr>
              <a:t>CRÈDITS</a:t>
            </a:r>
            <a:endParaRPr lang="ca-ES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CuadroTexto 6">
            <a:extLst>
              <a:ext uri="{FF2B5EF4-FFF2-40B4-BE49-F238E27FC236}">
                <a16:creationId xmlns:a16="http://schemas.microsoft.com/office/drawing/2014/main" id="{75506D38-8573-32D6-46CA-8AB6D3F7EC92}"/>
              </a:ext>
            </a:extLst>
          </p:cNvPr>
          <p:cNvSpPr txBox="1"/>
          <p:nvPr/>
        </p:nvSpPr>
        <p:spPr>
          <a:xfrm>
            <a:off x="726908" y="6344303"/>
            <a:ext cx="931244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ca-ES" sz="900" b="1" i="1" dirty="0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*Els símbols pictogràfics utilitzats són propietat del Govern d’Aragó i han sigut creats per Sergio </a:t>
            </a:r>
            <a:r>
              <a:rPr lang="ca-ES" sz="900" b="1" i="1" dirty="0" err="1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Palao</a:t>
            </a:r>
            <a:r>
              <a:rPr lang="ca-ES" sz="900" b="1" i="1" dirty="0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per ARASAAC (</a:t>
            </a:r>
            <a:r>
              <a:rPr lang="ca-ES" sz="900" b="1" i="1" u="sng" dirty="0">
                <a:solidFill>
                  <a:srgbClr val="1155CC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/>
              </a:rPr>
              <a:t>http://arasaac.org</a:t>
            </a:r>
            <a:r>
              <a:rPr lang="ca-ES" sz="900" b="1" i="1" dirty="0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que els distribueix sota llicència </a:t>
            </a:r>
            <a:r>
              <a:rPr lang="ca-ES" sz="900" b="1" i="1" dirty="0" err="1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Creative</a:t>
            </a:r>
            <a:r>
              <a:rPr lang="ca-ES" sz="900" b="1" i="1" dirty="0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ca-ES" sz="900" b="1" i="1" dirty="0" err="1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Commons</a:t>
            </a:r>
            <a:r>
              <a:rPr lang="ca-ES" sz="900" b="1" i="1" dirty="0">
                <a:solidFill>
                  <a:srgbClr val="7F7F7F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(BY-NC-SA). </a:t>
            </a:r>
            <a:endParaRPr lang="es-ES" sz="9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41826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3101</TotalTime>
  <Words>674</Words>
  <Application>Microsoft Office PowerPoint</Application>
  <PresentationFormat>Pantalla panoràmica</PresentationFormat>
  <Paragraphs>119</Paragraphs>
  <Slides>29</Slides>
  <Notes>1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4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29</vt:i4>
      </vt:variant>
    </vt:vector>
  </HeadingPairs>
  <TitlesOfParts>
    <vt:vector size="34" baseType="lpstr">
      <vt:lpstr>Aptos</vt:lpstr>
      <vt:lpstr>Aptos Display</vt:lpstr>
      <vt:lpstr>Arial</vt:lpstr>
      <vt:lpstr>Helvetica-Bold</vt:lpstr>
      <vt:lpstr>Tema de 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CRÈDITS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Laia Vidal Serrano</dc:creator>
  <cp:lastModifiedBy>BERNABE PERELLO, MARIA ANTONIA</cp:lastModifiedBy>
  <cp:revision>7</cp:revision>
  <dcterms:created xsi:type="dcterms:W3CDTF">2025-11-15T17:25:11Z</dcterms:created>
  <dcterms:modified xsi:type="dcterms:W3CDTF">2026-02-11T11:12:17Z</dcterms:modified>
</cp:coreProperties>
</file>