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426" r:id="rId3"/>
    <p:sldId id="331" r:id="rId4"/>
    <p:sldId id="422" r:id="rId5"/>
    <p:sldId id="393" r:id="rId6"/>
    <p:sldId id="395" r:id="rId7"/>
    <p:sldId id="396" r:id="rId8"/>
    <p:sldId id="398" r:id="rId9"/>
    <p:sldId id="399" r:id="rId10"/>
    <p:sldId id="397" r:id="rId11"/>
    <p:sldId id="411" r:id="rId12"/>
    <p:sldId id="403" r:id="rId13"/>
    <p:sldId id="400" r:id="rId14"/>
    <p:sldId id="404" r:id="rId15"/>
    <p:sldId id="405" r:id="rId16"/>
    <p:sldId id="406" r:id="rId17"/>
    <p:sldId id="407" r:id="rId18"/>
    <p:sldId id="408" r:id="rId19"/>
    <p:sldId id="409" r:id="rId20"/>
    <p:sldId id="412" r:id="rId21"/>
    <p:sldId id="410" r:id="rId22"/>
    <p:sldId id="417" r:id="rId23"/>
    <p:sldId id="416" r:id="rId24"/>
    <p:sldId id="413" r:id="rId25"/>
    <p:sldId id="418" r:id="rId26"/>
    <p:sldId id="419" r:id="rId27"/>
    <p:sldId id="425" r:id="rId28"/>
    <p:sldId id="427" r:id="rId29"/>
    <p:sldId id="281" r:id="rId3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7152"/>
    <a:srgbClr val="735E45"/>
    <a:srgbClr val="4F41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7EF7AE-831C-4348-A2FA-EA704F90E4F9}" v="80" dt="2025-12-31T15:44:36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 López" userId="7bf3ecdc36d80b63" providerId="LiveId" clId="{6910C6E3-E674-4A6A-BCB6-6F3CE0537465}"/>
    <pc:docChg chg="undo custSel modSld">
      <pc:chgData name="Lu López" userId="7bf3ecdc36d80b63" providerId="LiveId" clId="{6910C6E3-E674-4A6A-BCB6-6F3CE0537465}" dt="2025-12-31T15:47:37.363" v="951" actId="20577"/>
      <pc:docMkLst>
        <pc:docMk/>
      </pc:docMkLst>
      <pc:sldChg chg="addSp delSp modSp mod">
        <pc:chgData name="Lu López" userId="7bf3ecdc36d80b63" providerId="LiveId" clId="{6910C6E3-E674-4A6A-BCB6-6F3CE0537465}" dt="2025-12-31T15:42:37.537" v="924" actId="478"/>
        <pc:sldMkLst>
          <pc:docMk/>
          <pc:sldMk cId="174358941" sldId="256"/>
        </pc:sldMkLst>
        <pc:spChg chg="mod">
          <ac:chgData name="Lu López" userId="7bf3ecdc36d80b63" providerId="LiveId" clId="{6910C6E3-E674-4A6A-BCB6-6F3CE0537465}" dt="2025-12-31T13:18:05.859" v="11" actId="27636"/>
          <ac:spMkLst>
            <pc:docMk/>
            <pc:sldMk cId="174358941" sldId="256"/>
            <ac:spMk id="16" creationId="{FE758C2F-BF4E-C599-4592-C2FF0315E381}"/>
          </ac:spMkLst>
        </pc:spChg>
        <pc:picChg chg="add mod">
          <ac:chgData name="Lu López" userId="7bf3ecdc36d80b63" providerId="LiveId" clId="{6910C6E3-E674-4A6A-BCB6-6F3CE0537465}" dt="2025-12-31T15:42:26.174" v="920" actId="1076"/>
          <ac:picMkLst>
            <pc:docMk/>
            <pc:sldMk cId="174358941" sldId="256"/>
            <ac:picMk id="2" creationId="{80552A5B-18AA-ECA3-2B04-958373D0E863}"/>
          </ac:picMkLst>
        </pc:picChg>
        <pc:picChg chg="mod">
          <ac:chgData name="Lu López" userId="7bf3ecdc36d80b63" providerId="LiveId" clId="{6910C6E3-E674-4A6A-BCB6-6F3CE0537465}" dt="2025-12-31T13:18:03.165" v="9" actId="1076"/>
          <ac:picMkLst>
            <pc:docMk/>
            <pc:sldMk cId="174358941" sldId="256"/>
            <ac:picMk id="3" creationId="{1538495D-9370-A319-0E48-75BD63BAFD48}"/>
          </ac:picMkLst>
        </pc:picChg>
        <pc:picChg chg="mod">
          <ac:chgData name="Lu López" userId="7bf3ecdc36d80b63" providerId="LiveId" clId="{6910C6E3-E674-4A6A-BCB6-6F3CE0537465}" dt="2025-12-31T13:18:00.802" v="6" actId="1076"/>
          <ac:picMkLst>
            <pc:docMk/>
            <pc:sldMk cId="174358941" sldId="256"/>
            <ac:picMk id="11" creationId="{00000000-0000-0000-0000-000000000000}"/>
          </ac:picMkLst>
        </pc:picChg>
        <pc:picChg chg="del mod">
          <ac:chgData name="Lu López" userId="7bf3ecdc36d80b63" providerId="LiveId" clId="{6910C6E3-E674-4A6A-BCB6-6F3CE0537465}" dt="2025-12-31T15:42:21.912" v="919" actId="478"/>
          <ac:picMkLst>
            <pc:docMk/>
            <pc:sldMk cId="174358941" sldId="256"/>
            <ac:picMk id="18" creationId="{66673F58-1453-2829-A052-DCBC18863C16}"/>
          </ac:picMkLst>
        </pc:picChg>
        <pc:cxnChg chg="add del">
          <ac:chgData name="Lu López" userId="7bf3ecdc36d80b63" providerId="LiveId" clId="{6910C6E3-E674-4A6A-BCB6-6F3CE0537465}" dt="2025-12-31T15:42:37.537" v="924" actId="478"/>
          <ac:cxnSpMkLst>
            <pc:docMk/>
            <pc:sldMk cId="174358941" sldId="256"/>
            <ac:cxnSpMk id="5" creationId="{2794B9B3-EA88-8A87-8D3D-93E66ED504DF}"/>
          </ac:cxnSpMkLst>
        </pc:cxnChg>
        <pc:cxnChg chg="add del mod">
          <ac:chgData name="Lu López" userId="7bf3ecdc36d80b63" providerId="LiveId" clId="{6910C6E3-E674-4A6A-BCB6-6F3CE0537465}" dt="2025-12-31T15:42:35.340" v="923" actId="478"/>
          <ac:cxnSpMkLst>
            <pc:docMk/>
            <pc:sldMk cId="174358941" sldId="256"/>
            <ac:cxnSpMk id="6" creationId="{A97F263C-C8A8-BADB-70F5-6068D2F8C095}"/>
          </ac:cxnSpMkLst>
        </pc:cxnChg>
      </pc:sldChg>
      <pc:sldChg chg="modSp mod">
        <pc:chgData name="Lu López" userId="7bf3ecdc36d80b63" providerId="LiveId" clId="{6910C6E3-E674-4A6A-BCB6-6F3CE0537465}" dt="2025-12-31T14:44:33.853" v="529" actId="1076"/>
        <pc:sldMkLst>
          <pc:docMk/>
          <pc:sldMk cId="3025418265" sldId="281"/>
        </pc:sldMkLst>
        <pc:spChg chg="mod">
          <ac:chgData name="Lu López" userId="7bf3ecdc36d80b63" providerId="LiveId" clId="{6910C6E3-E674-4A6A-BCB6-6F3CE0537465}" dt="2025-12-31T14:44:33.853" v="529" actId="1076"/>
          <ac:spMkLst>
            <pc:docMk/>
            <pc:sldMk cId="3025418265" sldId="281"/>
            <ac:spMk id="3" creationId="{00000000-0000-0000-0000-000000000000}"/>
          </ac:spMkLst>
        </pc:spChg>
      </pc:sldChg>
      <pc:sldChg chg="addSp delSp modSp mod">
        <pc:chgData name="Lu López" userId="7bf3ecdc36d80b63" providerId="LiveId" clId="{6910C6E3-E674-4A6A-BCB6-6F3CE0537465}" dt="2025-12-31T15:45:04.296" v="946" actId="478"/>
        <pc:sldMkLst>
          <pc:docMk/>
          <pc:sldMk cId="1716686245" sldId="331"/>
        </pc:sldMkLst>
        <pc:picChg chg="mod">
          <ac:chgData name="Lu López" userId="7bf3ecdc36d80b63" providerId="LiveId" clId="{6910C6E3-E674-4A6A-BCB6-6F3CE0537465}" dt="2025-12-31T13:53:30.126" v="186" actId="1076"/>
          <ac:picMkLst>
            <pc:docMk/>
            <pc:sldMk cId="1716686245" sldId="331"/>
            <ac:picMk id="2" creationId="{BB0EECA0-E7E1-24AE-F1FC-BCE86E0150F7}"/>
          </ac:picMkLst>
        </pc:picChg>
        <pc:picChg chg="del">
          <ac:chgData name="Lu López" userId="7bf3ecdc36d80b63" providerId="LiveId" clId="{6910C6E3-E674-4A6A-BCB6-6F3CE0537465}" dt="2025-12-31T13:50:55.875" v="166" actId="478"/>
          <ac:picMkLst>
            <pc:docMk/>
            <pc:sldMk cId="1716686245" sldId="331"/>
            <ac:picMk id="5" creationId="{8E5742F8-026F-CFB2-1EDC-DE8CA2B80594}"/>
          </ac:picMkLst>
        </pc:picChg>
        <pc:picChg chg="add mod">
          <ac:chgData name="Lu López" userId="7bf3ecdc36d80b63" providerId="LiveId" clId="{6910C6E3-E674-4A6A-BCB6-6F3CE0537465}" dt="2025-12-31T13:51:45.179" v="174" actId="1076"/>
          <ac:picMkLst>
            <pc:docMk/>
            <pc:sldMk cId="1716686245" sldId="331"/>
            <ac:picMk id="6" creationId="{812096DB-256B-832C-1C0A-4AD037A82B31}"/>
          </ac:picMkLst>
        </pc:picChg>
        <pc:picChg chg="del">
          <ac:chgData name="Lu López" userId="7bf3ecdc36d80b63" providerId="LiveId" clId="{6910C6E3-E674-4A6A-BCB6-6F3CE0537465}" dt="2025-12-31T13:50:05.533" v="160" actId="478"/>
          <ac:picMkLst>
            <pc:docMk/>
            <pc:sldMk cId="1716686245" sldId="331"/>
            <ac:picMk id="7" creationId="{93E03074-90A3-639C-BDEB-A22E2DDBAF98}"/>
          </ac:picMkLst>
        </pc:picChg>
        <pc:picChg chg="del">
          <ac:chgData name="Lu López" userId="7bf3ecdc36d80b63" providerId="LiveId" clId="{6910C6E3-E674-4A6A-BCB6-6F3CE0537465}" dt="2025-12-31T13:50:53.872" v="165" actId="478"/>
          <ac:picMkLst>
            <pc:docMk/>
            <pc:sldMk cId="1716686245" sldId="331"/>
            <ac:picMk id="11" creationId="{ED280EDF-3189-2808-837D-D1D8ADF489EB}"/>
          </ac:picMkLst>
        </pc:picChg>
        <pc:picChg chg="add mod">
          <ac:chgData name="Lu López" userId="7bf3ecdc36d80b63" providerId="LiveId" clId="{6910C6E3-E674-4A6A-BCB6-6F3CE0537465}" dt="2025-12-31T13:52:36.325" v="180" actId="1076"/>
          <ac:picMkLst>
            <pc:docMk/>
            <pc:sldMk cId="1716686245" sldId="331"/>
            <ac:picMk id="13" creationId="{6B8F8109-8F6F-5F59-F51E-2FBABC9001AE}"/>
          </ac:picMkLst>
        </pc:picChg>
        <pc:picChg chg="add mod">
          <ac:chgData name="Lu López" userId="7bf3ecdc36d80b63" providerId="LiveId" clId="{6910C6E3-E674-4A6A-BCB6-6F3CE0537465}" dt="2025-12-31T13:50:09.998" v="161" actId="1076"/>
          <ac:picMkLst>
            <pc:docMk/>
            <pc:sldMk cId="1716686245" sldId="331"/>
            <ac:picMk id="15" creationId="{393C6924-11AF-A133-BC33-B196D0FCD8A0}"/>
          </ac:picMkLst>
        </pc:picChg>
        <pc:picChg chg="add del mod">
          <ac:chgData name="Lu López" userId="7bf3ecdc36d80b63" providerId="LiveId" clId="{6910C6E3-E674-4A6A-BCB6-6F3CE0537465}" dt="2025-12-31T15:44:45.357" v="942" actId="478"/>
          <ac:picMkLst>
            <pc:docMk/>
            <pc:sldMk cId="1716686245" sldId="331"/>
            <ac:picMk id="17" creationId="{4B64CFB2-1770-1135-DCC9-84643A2A9C2D}"/>
          </ac:picMkLst>
        </pc:picChg>
        <pc:picChg chg="add mod">
          <ac:chgData name="Lu López" userId="7bf3ecdc36d80b63" providerId="LiveId" clId="{6910C6E3-E674-4A6A-BCB6-6F3CE0537465}" dt="2025-12-31T15:44:49.065" v="943" actId="1076"/>
          <ac:picMkLst>
            <pc:docMk/>
            <pc:sldMk cId="1716686245" sldId="331"/>
            <ac:picMk id="23" creationId="{CFC11AD0-1C4E-68CF-BBFB-A2D5FB811ADF}"/>
          </ac:picMkLst>
        </pc:picChg>
        <pc:picChg chg="del">
          <ac:chgData name="Lu López" userId="7bf3ecdc36d80b63" providerId="LiveId" clId="{6910C6E3-E674-4A6A-BCB6-6F3CE0537465}" dt="2025-12-31T13:52:06.430" v="176" actId="478"/>
          <ac:picMkLst>
            <pc:docMk/>
            <pc:sldMk cId="1716686245" sldId="331"/>
            <ac:picMk id="24" creationId="{760421D0-D0F8-B9F8-25AF-A388F12B152D}"/>
          </ac:picMkLst>
        </pc:picChg>
        <pc:cxnChg chg="add del mod">
          <ac:chgData name="Lu López" userId="7bf3ecdc36d80b63" providerId="LiveId" clId="{6910C6E3-E674-4A6A-BCB6-6F3CE0537465}" dt="2025-12-31T14:07:51.699" v="288" actId="478"/>
          <ac:cxnSpMkLst>
            <pc:docMk/>
            <pc:sldMk cId="1716686245" sldId="331"/>
            <ac:cxnSpMk id="19" creationId="{F59BA205-BD40-F888-2E72-FFF17C6260A7}"/>
          </ac:cxnSpMkLst>
        </pc:cxnChg>
        <pc:cxnChg chg="add del mod">
          <ac:chgData name="Lu López" userId="7bf3ecdc36d80b63" providerId="LiveId" clId="{6910C6E3-E674-4A6A-BCB6-6F3CE0537465}" dt="2025-12-31T14:07:53.478" v="289" actId="478"/>
          <ac:cxnSpMkLst>
            <pc:docMk/>
            <pc:sldMk cId="1716686245" sldId="331"/>
            <ac:cxnSpMk id="20" creationId="{2CD90796-7AD9-50E5-3D79-67754876DAC7}"/>
          </ac:cxnSpMkLst>
        </pc:cxnChg>
        <pc:cxnChg chg="add del mod">
          <ac:chgData name="Lu López" userId="7bf3ecdc36d80b63" providerId="LiveId" clId="{6910C6E3-E674-4A6A-BCB6-6F3CE0537465}" dt="2025-12-31T14:07:51.699" v="288" actId="478"/>
          <ac:cxnSpMkLst>
            <pc:docMk/>
            <pc:sldMk cId="1716686245" sldId="331"/>
            <ac:cxnSpMk id="22" creationId="{157BB44C-0161-357B-87B8-C3C7A05D61CB}"/>
          </ac:cxnSpMkLst>
        </pc:cxnChg>
        <pc:cxnChg chg="add del">
          <ac:chgData name="Lu López" userId="7bf3ecdc36d80b63" providerId="LiveId" clId="{6910C6E3-E674-4A6A-BCB6-6F3CE0537465}" dt="2025-12-31T15:45:04.296" v="946" actId="478"/>
          <ac:cxnSpMkLst>
            <pc:docMk/>
            <pc:sldMk cId="1716686245" sldId="331"/>
            <ac:cxnSpMk id="26" creationId="{693F3691-FAB7-A145-D673-0CAAFBEA70C7}"/>
          </ac:cxnSpMkLst>
        </pc:cxnChg>
        <pc:cxnChg chg="add del mod">
          <ac:chgData name="Lu López" userId="7bf3ecdc36d80b63" providerId="LiveId" clId="{6910C6E3-E674-4A6A-BCB6-6F3CE0537465}" dt="2025-12-31T15:45:04.296" v="946" actId="478"/>
          <ac:cxnSpMkLst>
            <pc:docMk/>
            <pc:sldMk cId="1716686245" sldId="331"/>
            <ac:cxnSpMk id="27" creationId="{71FC7350-4A4A-18F7-07E8-1D8E42FE878B}"/>
          </ac:cxnSpMkLst>
        </pc:cxnChg>
        <pc:cxnChg chg="add del">
          <ac:chgData name="Lu López" userId="7bf3ecdc36d80b63" providerId="LiveId" clId="{6910C6E3-E674-4A6A-BCB6-6F3CE0537465}" dt="2025-12-31T15:45:00.902" v="945" actId="478"/>
          <ac:cxnSpMkLst>
            <pc:docMk/>
            <pc:sldMk cId="1716686245" sldId="331"/>
            <ac:cxnSpMk id="29" creationId="{40FC39B9-FF5E-DCD0-EB32-2A1E38764CF2}"/>
          </ac:cxnSpMkLst>
        </pc:cxnChg>
      </pc:sldChg>
      <pc:sldChg chg="addSp delSp modSp mod">
        <pc:chgData name="Lu López" userId="7bf3ecdc36d80b63" providerId="LiveId" clId="{6910C6E3-E674-4A6A-BCB6-6F3CE0537465}" dt="2025-12-31T15:25:05.137" v="804" actId="113"/>
        <pc:sldMkLst>
          <pc:docMk/>
          <pc:sldMk cId="1634265356" sldId="393"/>
        </pc:sldMkLst>
        <pc:spChg chg="mod">
          <ac:chgData name="Lu López" userId="7bf3ecdc36d80b63" providerId="LiveId" clId="{6910C6E3-E674-4A6A-BCB6-6F3CE0537465}" dt="2025-12-31T15:25:05.137" v="804" actId="113"/>
          <ac:spMkLst>
            <pc:docMk/>
            <pc:sldMk cId="1634265356" sldId="393"/>
            <ac:spMk id="16" creationId="{BEF2D65A-334A-3D3E-596A-3C2B66BEC84B}"/>
          </ac:spMkLst>
        </pc:spChg>
        <pc:picChg chg="add mod">
          <ac:chgData name="Lu López" userId="7bf3ecdc36d80b63" providerId="LiveId" clId="{6910C6E3-E674-4A6A-BCB6-6F3CE0537465}" dt="2025-12-31T13:59:00.222" v="222" actId="14100"/>
          <ac:picMkLst>
            <pc:docMk/>
            <pc:sldMk cId="1634265356" sldId="393"/>
            <ac:picMk id="5" creationId="{7A65E786-D605-CDA8-5142-484D13C1CFEF}"/>
          </ac:picMkLst>
        </pc:picChg>
        <pc:picChg chg="add mod">
          <ac:chgData name="Lu López" userId="7bf3ecdc36d80b63" providerId="LiveId" clId="{6910C6E3-E674-4A6A-BCB6-6F3CE0537465}" dt="2025-12-31T14:01:20.559" v="245" actId="1076"/>
          <ac:picMkLst>
            <pc:docMk/>
            <pc:sldMk cId="1634265356" sldId="393"/>
            <ac:picMk id="11" creationId="{6E07C8BD-F986-D869-04B0-66F73C3FE3A8}"/>
          </ac:picMkLst>
        </pc:picChg>
        <pc:picChg chg="add del mod">
          <ac:chgData name="Lu López" userId="7bf3ecdc36d80b63" providerId="LiveId" clId="{6910C6E3-E674-4A6A-BCB6-6F3CE0537465}" dt="2025-12-31T13:59:35.235" v="228" actId="478"/>
          <ac:picMkLst>
            <pc:docMk/>
            <pc:sldMk cId="1634265356" sldId="393"/>
            <ac:picMk id="12" creationId="{26AAF22D-9F51-74AB-0B7B-3A7992AF7653}"/>
          </ac:picMkLst>
        </pc:picChg>
        <pc:picChg chg="del">
          <ac:chgData name="Lu López" userId="7bf3ecdc36d80b63" providerId="LiveId" clId="{6910C6E3-E674-4A6A-BCB6-6F3CE0537465}" dt="2025-12-31T13:58:37.007" v="219" actId="478"/>
          <ac:picMkLst>
            <pc:docMk/>
            <pc:sldMk cId="1634265356" sldId="393"/>
            <ac:picMk id="14" creationId="{A166DD92-844A-D8D0-3438-A498A8C3A60D}"/>
          </ac:picMkLst>
        </pc:picChg>
        <pc:picChg chg="add mod">
          <ac:chgData name="Lu López" userId="7bf3ecdc36d80b63" providerId="LiveId" clId="{6910C6E3-E674-4A6A-BCB6-6F3CE0537465}" dt="2025-12-31T14:01:20.559" v="245" actId="1076"/>
          <ac:picMkLst>
            <pc:docMk/>
            <pc:sldMk cId="1634265356" sldId="393"/>
            <ac:picMk id="15" creationId="{0CCB6F99-9C11-4787-30D4-6B5FA8DA45B9}"/>
          </ac:picMkLst>
        </pc:picChg>
        <pc:picChg chg="add mod">
          <ac:chgData name="Lu López" userId="7bf3ecdc36d80b63" providerId="LiveId" clId="{6910C6E3-E674-4A6A-BCB6-6F3CE0537465}" dt="2025-12-31T14:00:51.008" v="242" actId="14100"/>
          <ac:picMkLst>
            <pc:docMk/>
            <pc:sldMk cId="1634265356" sldId="393"/>
            <ac:picMk id="19" creationId="{84B94F0D-1511-CC54-8546-27A5AAD971D8}"/>
          </ac:picMkLst>
        </pc:picChg>
        <pc:picChg chg="del">
          <ac:chgData name="Lu López" userId="7bf3ecdc36d80b63" providerId="LiveId" clId="{6910C6E3-E674-4A6A-BCB6-6F3CE0537465}" dt="2025-12-31T13:59:22.915" v="224" actId="478"/>
          <ac:picMkLst>
            <pc:docMk/>
            <pc:sldMk cId="1634265356" sldId="393"/>
            <ac:picMk id="22" creationId="{C9AD3931-E9B9-2F80-D39B-DEB2C07FACD6}"/>
          </ac:picMkLst>
        </pc:picChg>
        <pc:picChg chg="add mod">
          <ac:chgData name="Lu López" userId="7bf3ecdc36d80b63" providerId="LiveId" clId="{6910C6E3-E674-4A6A-BCB6-6F3CE0537465}" dt="2025-12-31T14:00:46.773" v="241" actId="14100"/>
          <ac:picMkLst>
            <pc:docMk/>
            <pc:sldMk cId="1634265356" sldId="393"/>
            <ac:picMk id="23" creationId="{A330DDEA-252B-C797-CA17-35204052992B}"/>
          </ac:picMkLst>
        </pc:picChg>
        <pc:picChg chg="del">
          <ac:chgData name="Lu López" userId="7bf3ecdc36d80b63" providerId="LiveId" clId="{6910C6E3-E674-4A6A-BCB6-6F3CE0537465}" dt="2025-12-31T13:59:23.687" v="225" actId="478"/>
          <ac:picMkLst>
            <pc:docMk/>
            <pc:sldMk cId="1634265356" sldId="393"/>
            <ac:picMk id="24" creationId="{8C3F365F-46FC-4D1D-4C44-E41861F6EA90}"/>
          </ac:picMkLst>
        </pc:picChg>
        <pc:picChg chg="del">
          <ac:chgData name="Lu López" userId="7bf3ecdc36d80b63" providerId="LiveId" clId="{6910C6E3-E674-4A6A-BCB6-6F3CE0537465}" dt="2025-12-31T13:59:35.235" v="228" actId="478"/>
          <ac:picMkLst>
            <pc:docMk/>
            <pc:sldMk cId="1634265356" sldId="393"/>
            <ac:picMk id="27" creationId="{8B6BB74A-8CE9-AD6C-5466-378904AE43A5}"/>
          </ac:picMkLst>
        </pc:picChg>
        <pc:picChg chg="del">
          <ac:chgData name="Lu López" userId="7bf3ecdc36d80b63" providerId="LiveId" clId="{6910C6E3-E674-4A6A-BCB6-6F3CE0537465}" dt="2025-12-31T13:59:51.618" v="232" actId="478"/>
          <ac:picMkLst>
            <pc:docMk/>
            <pc:sldMk cId="1634265356" sldId="393"/>
            <ac:picMk id="30" creationId="{77C9B3E4-FFC2-78BB-3307-CC35FCF432EC}"/>
          </ac:picMkLst>
        </pc:picChg>
        <pc:cxnChg chg="add del mod">
          <ac:chgData name="Lu López" userId="7bf3ecdc36d80b63" providerId="LiveId" clId="{6910C6E3-E674-4A6A-BCB6-6F3CE0537465}" dt="2025-12-31T14:07:42.106" v="286" actId="478"/>
          <ac:cxnSpMkLst>
            <pc:docMk/>
            <pc:sldMk cId="1634265356" sldId="393"/>
            <ac:cxnSpMk id="20" creationId="{FD337CBC-E7B5-6513-E8DF-2001708C7D92}"/>
          </ac:cxnSpMkLst>
        </pc:cxnChg>
        <pc:cxnChg chg="add del mod">
          <ac:chgData name="Lu López" userId="7bf3ecdc36d80b63" providerId="LiveId" clId="{6910C6E3-E674-4A6A-BCB6-6F3CE0537465}" dt="2025-12-31T14:07:38.488" v="285" actId="478"/>
          <ac:cxnSpMkLst>
            <pc:docMk/>
            <pc:sldMk cId="1634265356" sldId="393"/>
            <ac:cxnSpMk id="21" creationId="{B855A3D9-2781-7465-5EA1-C54E803F9B20}"/>
          </ac:cxnSpMkLst>
        </pc:cxnChg>
        <pc:cxnChg chg="add del mod">
          <ac:chgData name="Lu López" userId="7bf3ecdc36d80b63" providerId="LiveId" clId="{6910C6E3-E674-4A6A-BCB6-6F3CE0537465}" dt="2025-12-31T14:07:44.890" v="287" actId="478"/>
          <ac:cxnSpMkLst>
            <pc:docMk/>
            <pc:sldMk cId="1634265356" sldId="393"/>
            <ac:cxnSpMk id="28" creationId="{517A2BB8-3282-D836-5FEB-EE5E9F89E5E7}"/>
          </ac:cxnSpMkLst>
        </pc:cxnChg>
      </pc:sldChg>
      <pc:sldChg chg="addSp delSp modSp mod">
        <pc:chgData name="Lu López" userId="7bf3ecdc36d80b63" providerId="LiveId" clId="{6910C6E3-E674-4A6A-BCB6-6F3CE0537465}" dt="2025-12-31T14:05:39.197" v="269" actId="21"/>
        <pc:sldMkLst>
          <pc:docMk/>
          <pc:sldMk cId="2759984827" sldId="395"/>
        </pc:sldMkLst>
        <pc:picChg chg="del">
          <ac:chgData name="Lu López" userId="7bf3ecdc36d80b63" providerId="LiveId" clId="{6910C6E3-E674-4A6A-BCB6-6F3CE0537465}" dt="2025-12-31T14:02:46.974" v="250" actId="478"/>
          <ac:picMkLst>
            <pc:docMk/>
            <pc:sldMk cId="2759984827" sldId="395"/>
            <ac:picMk id="8" creationId="{4A740E42-649F-63DC-9DB0-33289DD6C805}"/>
          </ac:picMkLst>
        </pc:picChg>
        <pc:picChg chg="add mod">
          <ac:chgData name="Lu López" userId="7bf3ecdc36d80b63" providerId="LiveId" clId="{6910C6E3-E674-4A6A-BCB6-6F3CE0537465}" dt="2025-12-31T14:02:50.291" v="251" actId="1076"/>
          <ac:picMkLst>
            <pc:docMk/>
            <pc:sldMk cId="2759984827" sldId="395"/>
            <ac:picMk id="10" creationId="{372305BC-FBDC-DA08-C8DF-08962C12DBE6}"/>
          </ac:picMkLst>
        </pc:picChg>
        <pc:picChg chg="add mod">
          <ac:chgData name="Lu López" userId="7bf3ecdc36d80b63" providerId="LiveId" clId="{6910C6E3-E674-4A6A-BCB6-6F3CE0537465}" dt="2025-12-31T14:04:20.790" v="261" actId="14100"/>
          <ac:picMkLst>
            <pc:docMk/>
            <pc:sldMk cId="2759984827" sldId="395"/>
            <ac:picMk id="13" creationId="{D0C51721-3F8E-58EC-D245-8B8E5A10CB97}"/>
          </ac:picMkLst>
        </pc:picChg>
        <pc:picChg chg="add mod">
          <ac:chgData name="Lu López" userId="7bf3ecdc36d80b63" providerId="LiveId" clId="{6910C6E3-E674-4A6A-BCB6-6F3CE0537465}" dt="2025-12-31T14:03:38.151" v="257" actId="14100"/>
          <ac:picMkLst>
            <pc:docMk/>
            <pc:sldMk cId="2759984827" sldId="395"/>
            <ac:picMk id="15" creationId="{ACF23702-492A-BEDA-7CB9-1BAB3426EE02}"/>
          </ac:picMkLst>
        </pc:picChg>
        <pc:picChg chg="del">
          <ac:chgData name="Lu López" userId="7bf3ecdc36d80b63" providerId="LiveId" clId="{6910C6E3-E674-4A6A-BCB6-6F3CE0537465}" dt="2025-12-31T14:03:11.476" v="253" actId="478"/>
          <ac:picMkLst>
            <pc:docMk/>
            <pc:sldMk cId="2759984827" sldId="395"/>
            <ac:picMk id="18" creationId="{76E82F7E-0A9F-790F-16B5-6A5D32ABFEE7}"/>
          </ac:picMkLst>
        </pc:picChg>
        <pc:picChg chg="del">
          <ac:chgData name="Lu López" userId="7bf3ecdc36d80b63" providerId="LiveId" clId="{6910C6E3-E674-4A6A-BCB6-6F3CE0537465}" dt="2025-12-31T14:03:28.341" v="255" actId="478"/>
          <ac:picMkLst>
            <pc:docMk/>
            <pc:sldMk cId="2759984827" sldId="395"/>
            <ac:picMk id="19" creationId="{91B39EB3-50C3-102F-E71D-FAB0C966DAC7}"/>
          </ac:picMkLst>
        </pc:picChg>
        <pc:picChg chg="add mod">
          <ac:chgData name="Lu López" userId="7bf3ecdc36d80b63" providerId="LiveId" clId="{6910C6E3-E674-4A6A-BCB6-6F3CE0537465}" dt="2025-12-31T14:05:23.034" v="268" actId="1076"/>
          <ac:picMkLst>
            <pc:docMk/>
            <pc:sldMk cId="2759984827" sldId="395"/>
            <ac:picMk id="20" creationId="{F93C6F34-409E-CDCD-E797-2DB08531933A}"/>
          </ac:picMkLst>
        </pc:picChg>
        <pc:picChg chg="del">
          <ac:chgData name="Lu López" userId="7bf3ecdc36d80b63" providerId="LiveId" clId="{6910C6E3-E674-4A6A-BCB6-6F3CE0537465}" dt="2025-12-31T14:03:28.341" v="255" actId="478"/>
          <ac:picMkLst>
            <pc:docMk/>
            <pc:sldMk cId="2759984827" sldId="395"/>
            <ac:picMk id="23" creationId="{0DB8773F-E3B8-CEE6-B4AB-F5BBCAF81DE0}"/>
          </ac:picMkLst>
        </pc:picChg>
        <pc:picChg chg="mod">
          <ac:chgData name="Lu López" userId="7bf3ecdc36d80b63" providerId="LiveId" clId="{6910C6E3-E674-4A6A-BCB6-6F3CE0537465}" dt="2025-12-31T14:05:06.402" v="266" actId="14100"/>
          <ac:picMkLst>
            <pc:docMk/>
            <pc:sldMk cId="2759984827" sldId="395"/>
            <ac:picMk id="24" creationId="{39E11C8C-E7DD-9CF6-C245-0902B83B6DC6}"/>
          </ac:picMkLst>
        </pc:picChg>
        <pc:cxnChg chg="add del mod">
          <ac:chgData name="Lu López" userId="7bf3ecdc36d80b63" providerId="LiveId" clId="{6910C6E3-E674-4A6A-BCB6-6F3CE0537465}" dt="2025-12-31T14:05:39.197" v="269" actId="21"/>
          <ac:cxnSpMkLst>
            <pc:docMk/>
            <pc:sldMk cId="2759984827" sldId="395"/>
            <ac:cxnSpMk id="21" creationId="{5790447E-867B-EAC6-1846-0D50410AAA2D}"/>
          </ac:cxnSpMkLst>
        </pc:cxnChg>
        <pc:cxnChg chg="add del mod">
          <ac:chgData name="Lu López" userId="7bf3ecdc36d80b63" providerId="LiveId" clId="{6910C6E3-E674-4A6A-BCB6-6F3CE0537465}" dt="2025-12-31T14:05:39.197" v="269" actId="21"/>
          <ac:cxnSpMkLst>
            <pc:docMk/>
            <pc:sldMk cId="2759984827" sldId="395"/>
            <ac:cxnSpMk id="26" creationId="{2DD20664-137B-EFBC-549A-43ED5D2206F8}"/>
          </ac:cxnSpMkLst>
        </pc:cxnChg>
        <pc:cxnChg chg="add del mod">
          <ac:chgData name="Lu López" userId="7bf3ecdc36d80b63" providerId="LiveId" clId="{6910C6E3-E674-4A6A-BCB6-6F3CE0537465}" dt="2025-12-31T14:03:54.506" v="259" actId="478"/>
          <ac:cxnSpMkLst>
            <pc:docMk/>
            <pc:sldMk cId="2759984827" sldId="395"/>
            <ac:cxnSpMk id="27" creationId="{8DFB13BC-2260-760B-01E1-222033A3030F}"/>
          </ac:cxnSpMkLst>
        </pc:cxnChg>
      </pc:sldChg>
      <pc:sldChg chg="addSp delSp modSp mod">
        <pc:chgData name="Lu López" userId="7bf3ecdc36d80b63" providerId="LiveId" clId="{6910C6E3-E674-4A6A-BCB6-6F3CE0537465}" dt="2025-12-31T14:10:00.946" v="309" actId="21"/>
        <pc:sldMkLst>
          <pc:docMk/>
          <pc:sldMk cId="730037993" sldId="396"/>
        </pc:sldMkLst>
        <pc:spChg chg="mod">
          <ac:chgData name="Lu López" userId="7bf3ecdc36d80b63" providerId="LiveId" clId="{6910C6E3-E674-4A6A-BCB6-6F3CE0537465}" dt="2025-12-31T13:37:43.576" v="82" actId="113"/>
          <ac:spMkLst>
            <pc:docMk/>
            <pc:sldMk cId="730037993" sldId="396"/>
            <ac:spMk id="2" creationId="{E0FF70A4-4489-5B1E-1C3F-252328EB3C26}"/>
          </ac:spMkLst>
        </pc:spChg>
        <pc:picChg chg="add mod">
          <ac:chgData name="Lu López" userId="7bf3ecdc36d80b63" providerId="LiveId" clId="{6910C6E3-E674-4A6A-BCB6-6F3CE0537465}" dt="2025-12-31T14:06:28.715" v="273" actId="1076"/>
          <ac:picMkLst>
            <pc:docMk/>
            <pc:sldMk cId="730037993" sldId="396"/>
            <ac:picMk id="5" creationId="{553A0180-ABF7-1EF6-45AF-7AB1C849CB0D}"/>
          </ac:picMkLst>
        </pc:picChg>
        <pc:picChg chg="add del mod">
          <ac:chgData name="Lu López" userId="7bf3ecdc36d80b63" providerId="LiveId" clId="{6910C6E3-E674-4A6A-BCB6-6F3CE0537465}" dt="2025-12-31T14:08:11.383" v="290" actId="478"/>
          <ac:picMkLst>
            <pc:docMk/>
            <pc:sldMk cId="730037993" sldId="396"/>
            <ac:picMk id="7" creationId="{1C440FF1-694B-BC82-0F71-D94E4A4C4408}"/>
          </ac:picMkLst>
        </pc:picChg>
        <pc:picChg chg="del">
          <ac:chgData name="Lu López" userId="7bf3ecdc36d80b63" providerId="LiveId" clId="{6910C6E3-E674-4A6A-BCB6-6F3CE0537465}" dt="2025-12-31T14:08:11.383" v="290" actId="478"/>
          <ac:picMkLst>
            <pc:docMk/>
            <pc:sldMk cId="730037993" sldId="396"/>
            <ac:picMk id="10" creationId="{E970BBF1-7442-875B-8A54-3B41EBF05FD6}"/>
          </ac:picMkLst>
        </pc:picChg>
        <pc:picChg chg="del">
          <ac:chgData name="Lu López" userId="7bf3ecdc36d80b63" providerId="LiveId" clId="{6910C6E3-E674-4A6A-BCB6-6F3CE0537465}" dt="2025-12-31T14:06:24.992" v="272" actId="478"/>
          <ac:picMkLst>
            <pc:docMk/>
            <pc:sldMk cId="730037993" sldId="396"/>
            <ac:picMk id="11" creationId="{074606E5-3B1B-B699-ADE1-41EABF88E01E}"/>
          </ac:picMkLst>
        </pc:picChg>
        <pc:picChg chg="mod">
          <ac:chgData name="Lu López" userId="7bf3ecdc36d80b63" providerId="LiveId" clId="{6910C6E3-E674-4A6A-BCB6-6F3CE0537465}" dt="2025-12-31T14:09:55.040" v="308" actId="1076"/>
          <ac:picMkLst>
            <pc:docMk/>
            <pc:sldMk cId="730037993" sldId="396"/>
            <ac:picMk id="13" creationId="{0A3A2ADE-AFEA-77E3-4BAD-F89C063DC7CE}"/>
          </ac:picMkLst>
        </pc:picChg>
        <pc:picChg chg="add mod">
          <ac:chgData name="Lu López" userId="7bf3ecdc36d80b63" providerId="LiveId" clId="{6910C6E3-E674-4A6A-BCB6-6F3CE0537465}" dt="2025-12-31T14:09:55.040" v="308" actId="1076"/>
          <ac:picMkLst>
            <pc:docMk/>
            <pc:sldMk cId="730037993" sldId="396"/>
            <ac:picMk id="14" creationId="{23E8D54A-F3A5-5386-D3DA-DA1B91967FE9}"/>
          </ac:picMkLst>
        </pc:picChg>
        <pc:picChg chg="del">
          <ac:chgData name="Lu López" userId="7bf3ecdc36d80b63" providerId="LiveId" clId="{6910C6E3-E674-4A6A-BCB6-6F3CE0537465}" dt="2025-12-31T14:08:35.641" v="296" actId="478"/>
          <ac:picMkLst>
            <pc:docMk/>
            <pc:sldMk cId="730037993" sldId="396"/>
            <ac:picMk id="15" creationId="{9C57EE2D-2359-08C8-1442-B52D5697F85D}"/>
          </ac:picMkLst>
        </pc:picChg>
        <pc:picChg chg="add mod">
          <ac:chgData name="Lu López" userId="7bf3ecdc36d80b63" providerId="LiveId" clId="{6910C6E3-E674-4A6A-BCB6-6F3CE0537465}" dt="2025-12-31T14:09:55.040" v="308" actId="1076"/>
          <ac:picMkLst>
            <pc:docMk/>
            <pc:sldMk cId="730037993" sldId="396"/>
            <ac:picMk id="18" creationId="{7B068797-1005-C413-B56A-D64317F038BA}"/>
          </ac:picMkLst>
        </pc:picChg>
        <pc:picChg chg="del">
          <ac:chgData name="Lu López" userId="7bf3ecdc36d80b63" providerId="LiveId" clId="{6910C6E3-E674-4A6A-BCB6-6F3CE0537465}" dt="2025-12-31T14:08:30.981" v="294" actId="478"/>
          <ac:picMkLst>
            <pc:docMk/>
            <pc:sldMk cId="730037993" sldId="396"/>
            <ac:picMk id="20" creationId="{71F791B1-2F10-F715-8638-69096BA7CDE0}"/>
          </ac:picMkLst>
        </pc:picChg>
        <pc:picChg chg="add mod">
          <ac:chgData name="Lu López" userId="7bf3ecdc36d80b63" providerId="LiveId" clId="{6910C6E3-E674-4A6A-BCB6-6F3CE0537465}" dt="2025-12-31T14:09:55.040" v="308" actId="1076"/>
          <ac:picMkLst>
            <pc:docMk/>
            <pc:sldMk cId="730037993" sldId="396"/>
            <ac:picMk id="21" creationId="{6129CAA6-F247-2520-69BE-B8E5034CA6F6}"/>
          </ac:picMkLst>
        </pc:picChg>
        <pc:picChg chg="del">
          <ac:chgData name="Lu López" userId="7bf3ecdc36d80b63" providerId="LiveId" clId="{6910C6E3-E674-4A6A-BCB6-6F3CE0537465}" dt="2025-12-31T14:08:32.888" v="295" actId="478"/>
          <ac:picMkLst>
            <pc:docMk/>
            <pc:sldMk cId="730037993" sldId="396"/>
            <ac:picMk id="22" creationId="{A075940D-0ED4-4DA6-1EFE-4FAD36D7AF86}"/>
          </ac:picMkLst>
        </pc:picChg>
        <pc:picChg chg="add mod">
          <ac:chgData name="Lu López" userId="7bf3ecdc36d80b63" providerId="LiveId" clId="{6910C6E3-E674-4A6A-BCB6-6F3CE0537465}" dt="2025-12-31T14:08:15.204" v="292" actId="1076"/>
          <ac:picMkLst>
            <pc:docMk/>
            <pc:sldMk cId="730037993" sldId="396"/>
            <ac:picMk id="24" creationId="{85451E14-40CA-0063-18DD-407674C18132}"/>
          </ac:picMkLst>
        </pc:picChg>
        <pc:cxnChg chg="add del mod">
          <ac:chgData name="Lu López" userId="7bf3ecdc36d80b63" providerId="LiveId" clId="{6910C6E3-E674-4A6A-BCB6-6F3CE0537465}" dt="2025-12-31T14:10:00.946" v="309" actId="21"/>
          <ac:cxnSpMkLst>
            <pc:docMk/>
            <pc:sldMk cId="730037993" sldId="396"/>
            <ac:cxnSpMk id="23" creationId="{5790447E-867B-EAC6-1846-0D50410AAA2D}"/>
          </ac:cxnSpMkLst>
        </pc:cxnChg>
        <pc:cxnChg chg="add del mod">
          <ac:chgData name="Lu López" userId="7bf3ecdc36d80b63" providerId="LiveId" clId="{6910C6E3-E674-4A6A-BCB6-6F3CE0537465}" dt="2025-12-31T14:10:00.946" v="309" actId="21"/>
          <ac:cxnSpMkLst>
            <pc:docMk/>
            <pc:sldMk cId="730037993" sldId="396"/>
            <ac:cxnSpMk id="26" creationId="{2DD20664-137B-EFBC-549A-43ED5D2206F8}"/>
          </ac:cxnSpMkLst>
        </pc:cxnChg>
      </pc:sldChg>
      <pc:sldChg chg="addSp delSp modSp mod">
        <pc:chgData name="Lu López" userId="7bf3ecdc36d80b63" providerId="LiveId" clId="{6910C6E3-E674-4A6A-BCB6-6F3CE0537465}" dt="2025-12-31T14:27:21.973" v="365" actId="21"/>
        <pc:sldMkLst>
          <pc:docMk/>
          <pc:sldMk cId="36391844" sldId="397"/>
        </pc:sldMkLst>
        <pc:spChg chg="del">
          <ac:chgData name="Lu López" userId="7bf3ecdc36d80b63" providerId="LiveId" clId="{6910C6E3-E674-4A6A-BCB6-6F3CE0537465}" dt="2025-12-31T14:07:16.551" v="281" actId="478"/>
          <ac:spMkLst>
            <pc:docMk/>
            <pc:sldMk cId="36391844" sldId="397"/>
            <ac:spMk id="2" creationId="{34E2CF06-9D0B-85E8-28CB-BF973F901E59}"/>
          </ac:spMkLst>
        </pc:spChg>
        <pc:spChg chg="add mod">
          <ac:chgData name="Lu López" userId="7bf3ecdc36d80b63" providerId="LiveId" clId="{6910C6E3-E674-4A6A-BCB6-6F3CE0537465}" dt="2025-12-31T14:07:17.282" v="282"/>
          <ac:spMkLst>
            <pc:docMk/>
            <pc:sldMk cId="36391844" sldId="397"/>
            <ac:spMk id="11" creationId="{797C4038-B506-E407-6E7A-E2E183223B6B}"/>
          </ac:spMkLst>
        </pc:spChg>
        <pc:picChg chg="del">
          <ac:chgData name="Lu López" userId="7bf3ecdc36d80b63" providerId="LiveId" clId="{6910C6E3-E674-4A6A-BCB6-6F3CE0537465}" dt="2025-12-31T14:07:11.259" v="280" actId="478"/>
          <ac:picMkLst>
            <pc:docMk/>
            <pc:sldMk cId="36391844" sldId="397"/>
            <ac:picMk id="5" creationId="{FD8D304B-6993-730B-C8CE-188B95BF4215}"/>
          </ac:picMkLst>
        </pc:picChg>
        <pc:picChg chg="del">
          <ac:chgData name="Lu López" userId="7bf3ecdc36d80b63" providerId="LiveId" clId="{6910C6E3-E674-4A6A-BCB6-6F3CE0537465}" dt="2025-12-31T14:26:45.487" v="357" actId="478"/>
          <ac:picMkLst>
            <pc:docMk/>
            <pc:sldMk cId="36391844" sldId="397"/>
            <ac:picMk id="6" creationId="{08DFA090-DA70-8901-E5A3-95C52460BDB3}"/>
          </ac:picMkLst>
        </pc:picChg>
        <pc:picChg chg="del">
          <ac:chgData name="Lu López" userId="7bf3ecdc36d80b63" providerId="LiveId" clId="{6910C6E3-E674-4A6A-BCB6-6F3CE0537465}" dt="2025-12-31T14:26:52.611" v="359" actId="478"/>
          <ac:picMkLst>
            <pc:docMk/>
            <pc:sldMk cId="36391844" sldId="397"/>
            <ac:picMk id="7" creationId="{E3C8D660-36B5-2386-37C7-6134DA022384}"/>
          </ac:picMkLst>
        </pc:picChg>
        <pc:picChg chg="add del mod">
          <ac:chgData name="Lu López" userId="7bf3ecdc36d80b63" providerId="LiveId" clId="{6910C6E3-E674-4A6A-BCB6-6F3CE0537465}" dt="2025-12-31T14:07:16.551" v="281" actId="478"/>
          <ac:picMkLst>
            <pc:docMk/>
            <pc:sldMk cId="36391844" sldId="397"/>
            <ac:picMk id="8" creationId="{3891BF4F-5E73-1470-8D0C-0E5BE5E8966C}"/>
          </ac:picMkLst>
        </pc:picChg>
        <pc:picChg chg="add del mod">
          <ac:chgData name="Lu López" userId="7bf3ecdc36d80b63" providerId="LiveId" clId="{6910C6E3-E674-4A6A-BCB6-6F3CE0537465}" dt="2025-12-31T14:26:45.487" v="357" actId="478"/>
          <ac:picMkLst>
            <pc:docMk/>
            <pc:sldMk cId="36391844" sldId="397"/>
            <ac:picMk id="9" creationId="{7532D3A9-3EE9-DA6A-FEA6-4F3673DE58E2}"/>
          </ac:picMkLst>
        </pc:picChg>
        <pc:picChg chg="add del mod">
          <ac:chgData name="Lu López" userId="7bf3ecdc36d80b63" providerId="LiveId" clId="{6910C6E3-E674-4A6A-BCB6-6F3CE0537465}" dt="2025-12-31T14:26:45.487" v="357" actId="478"/>
          <ac:picMkLst>
            <pc:docMk/>
            <pc:sldMk cId="36391844" sldId="397"/>
            <ac:picMk id="10" creationId="{945E56D4-5E0F-CA49-A376-2DACDBE30FAD}"/>
          </ac:picMkLst>
        </pc:picChg>
        <pc:picChg chg="add mod">
          <ac:chgData name="Lu López" userId="7bf3ecdc36d80b63" providerId="LiveId" clId="{6910C6E3-E674-4A6A-BCB6-6F3CE0537465}" dt="2025-12-31T14:07:17.282" v="282"/>
          <ac:picMkLst>
            <pc:docMk/>
            <pc:sldMk cId="36391844" sldId="397"/>
            <ac:picMk id="13" creationId="{013EF6E2-880B-A8CA-5B7E-7EB2A7F89E58}"/>
          </ac:picMkLst>
        </pc:picChg>
        <pc:picChg chg="add mod">
          <ac:chgData name="Lu López" userId="7bf3ecdc36d80b63" providerId="LiveId" clId="{6910C6E3-E674-4A6A-BCB6-6F3CE0537465}" dt="2025-12-31T14:27:18.711" v="364" actId="1076"/>
          <ac:picMkLst>
            <pc:docMk/>
            <pc:sldMk cId="36391844" sldId="397"/>
            <ac:picMk id="14" creationId="{EEC178F7-6267-2DE7-7984-8141B0F24019}"/>
          </ac:picMkLst>
        </pc:picChg>
        <pc:picChg chg="add mod">
          <ac:chgData name="Lu López" userId="7bf3ecdc36d80b63" providerId="LiveId" clId="{6910C6E3-E674-4A6A-BCB6-6F3CE0537465}" dt="2025-12-31T14:27:18.711" v="364" actId="1076"/>
          <ac:picMkLst>
            <pc:docMk/>
            <pc:sldMk cId="36391844" sldId="397"/>
            <ac:picMk id="15" creationId="{E216AB34-F1A5-E1B0-1083-7032FB9F4394}"/>
          </ac:picMkLst>
        </pc:picChg>
        <pc:cxnChg chg="del">
          <ac:chgData name="Lu López" userId="7bf3ecdc36d80b63" providerId="LiveId" clId="{6910C6E3-E674-4A6A-BCB6-6F3CE0537465}" dt="2025-12-31T14:07:16.551" v="281" actId="478"/>
          <ac:cxnSpMkLst>
            <pc:docMk/>
            <pc:sldMk cId="36391844" sldId="397"/>
            <ac:cxnSpMk id="3" creationId="{D76ED368-CE92-2B96-28CB-800A73ADF2D3}"/>
          </ac:cxnSpMkLst>
        </pc:cxnChg>
        <pc:cxnChg chg="add mod">
          <ac:chgData name="Lu López" userId="7bf3ecdc36d80b63" providerId="LiveId" clId="{6910C6E3-E674-4A6A-BCB6-6F3CE0537465}" dt="2025-12-31T14:07:17.282" v="282"/>
          <ac:cxnSpMkLst>
            <pc:docMk/>
            <pc:sldMk cId="36391844" sldId="397"/>
            <ac:cxnSpMk id="12" creationId="{9D49D09A-095A-93CC-C6CC-5E76626350BE}"/>
          </ac:cxnSpMkLst>
        </pc:cxnChg>
        <pc:cxnChg chg="add del mod">
          <ac:chgData name="Lu López" userId="7bf3ecdc36d80b63" providerId="LiveId" clId="{6910C6E3-E674-4A6A-BCB6-6F3CE0537465}" dt="2025-12-31T14:27:21.973" v="365" actId="21"/>
          <ac:cxnSpMkLst>
            <pc:docMk/>
            <pc:sldMk cId="36391844" sldId="397"/>
            <ac:cxnSpMk id="35" creationId="{5790447E-867B-EAC6-1846-0D50410AAA2D}"/>
          </ac:cxnSpMkLst>
        </pc:cxnChg>
        <pc:cxnChg chg="add del mod">
          <ac:chgData name="Lu López" userId="7bf3ecdc36d80b63" providerId="LiveId" clId="{6910C6E3-E674-4A6A-BCB6-6F3CE0537465}" dt="2025-12-31T14:27:21.973" v="365" actId="21"/>
          <ac:cxnSpMkLst>
            <pc:docMk/>
            <pc:sldMk cId="36391844" sldId="397"/>
            <ac:cxnSpMk id="36" creationId="{2DD20664-137B-EFBC-549A-43ED5D2206F8}"/>
          </ac:cxnSpMkLst>
        </pc:cxnChg>
      </pc:sldChg>
      <pc:sldChg chg="addSp delSp modSp mod">
        <pc:chgData name="Lu López" userId="7bf3ecdc36d80b63" providerId="LiveId" clId="{6910C6E3-E674-4A6A-BCB6-6F3CE0537465}" dt="2025-12-31T14:24:28.155" v="339" actId="21"/>
        <pc:sldMkLst>
          <pc:docMk/>
          <pc:sldMk cId="889241143" sldId="398"/>
        </pc:sldMkLst>
        <pc:spChg chg="del">
          <ac:chgData name="Lu López" userId="7bf3ecdc36d80b63" providerId="LiveId" clId="{6910C6E3-E674-4A6A-BCB6-6F3CE0537465}" dt="2025-12-31T14:06:48.779" v="275" actId="478"/>
          <ac:spMkLst>
            <pc:docMk/>
            <pc:sldMk cId="889241143" sldId="398"/>
            <ac:spMk id="10" creationId="{2CA67AC5-737D-BDE4-4CDD-AE866656F81B}"/>
          </ac:spMkLst>
        </pc:spChg>
        <pc:spChg chg="add mod">
          <ac:chgData name="Lu López" userId="7bf3ecdc36d80b63" providerId="LiveId" clId="{6910C6E3-E674-4A6A-BCB6-6F3CE0537465}" dt="2025-12-31T14:06:49.621" v="276"/>
          <ac:spMkLst>
            <pc:docMk/>
            <pc:sldMk cId="889241143" sldId="398"/>
            <ac:spMk id="32" creationId="{71300B8A-A735-D85A-EA71-A10FC5D2723F}"/>
          </ac:spMkLst>
        </pc:spChg>
        <pc:picChg chg="add del mod">
          <ac:chgData name="Lu López" userId="7bf3ecdc36d80b63" providerId="LiveId" clId="{6910C6E3-E674-4A6A-BCB6-6F3CE0537465}" dt="2025-12-31T14:06:44.099" v="274" actId="478"/>
          <ac:picMkLst>
            <pc:docMk/>
            <pc:sldMk cId="889241143" sldId="398"/>
            <ac:picMk id="3" creationId="{022FE23C-DAE4-F438-F300-FD41B9F0ACE8}"/>
          </ac:picMkLst>
        </pc:picChg>
        <pc:picChg chg="del">
          <ac:chgData name="Lu López" userId="7bf3ecdc36d80b63" providerId="LiveId" clId="{6910C6E3-E674-4A6A-BCB6-6F3CE0537465}" dt="2025-12-31T14:10:52.055" v="316" actId="478"/>
          <ac:picMkLst>
            <pc:docMk/>
            <pc:sldMk cId="889241143" sldId="398"/>
            <ac:picMk id="6" creationId="{0747CC80-C947-523C-08DD-1768726026A2}"/>
          </ac:picMkLst>
        </pc:picChg>
        <pc:picChg chg="add mod">
          <ac:chgData name="Lu López" userId="7bf3ecdc36d80b63" providerId="LiveId" clId="{6910C6E3-E674-4A6A-BCB6-6F3CE0537465}" dt="2025-12-31T14:10:55.227" v="317" actId="1076"/>
          <ac:picMkLst>
            <pc:docMk/>
            <pc:sldMk cId="889241143" sldId="398"/>
            <ac:picMk id="7" creationId="{8CCDC5C6-5155-65CB-4D53-699127F7AE69}"/>
          </ac:picMkLst>
        </pc:picChg>
        <pc:picChg chg="add mod">
          <ac:chgData name="Lu López" userId="7bf3ecdc36d80b63" providerId="LiveId" clId="{6910C6E3-E674-4A6A-BCB6-6F3CE0537465}" dt="2025-12-31T14:11:00.174" v="318" actId="1076"/>
          <ac:picMkLst>
            <pc:docMk/>
            <pc:sldMk cId="889241143" sldId="398"/>
            <ac:picMk id="9" creationId="{908EB8C0-CEA0-030F-0C0B-B0714303CD60}"/>
          </ac:picMkLst>
        </pc:picChg>
        <pc:picChg chg="del">
          <ac:chgData name="Lu López" userId="7bf3ecdc36d80b63" providerId="LiveId" clId="{6910C6E3-E674-4A6A-BCB6-6F3CE0537465}" dt="2025-12-31T14:06:44.099" v="274" actId="478"/>
          <ac:picMkLst>
            <pc:docMk/>
            <pc:sldMk cId="889241143" sldId="398"/>
            <ac:picMk id="13" creationId="{D49335F9-5D74-41D5-EE4B-4522B859D9D1}"/>
          </ac:picMkLst>
        </pc:picChg>
        <pc:picChg chg="del">
          <ac:chgData name="Lu López" userId="7bf3ecdc36d80b63" providerId="LiveId" clId="{6910C6E3-E674-4A6A-BCB6-6F3CE0537465}" dt="2025-12-31T14:11:32.089" v="327" actId="478"/>
          <ac:picMkLst>
            <pc:docMk/>
            <pc:sldMk cId="889241143" sldId="398"/>
            <ac:picMk id="15" creationId="{51E73D5E-D7EE-3A0B-217B-1DF37BE4E670}"/>
          </ac:picMkLst>
        </pc:picChg>
        <pc:picChg chg="del">
          <ac:chgData name="Lu López" userId="7bf3ecdc36d80b63" providerId="LiveId" clId="{6910C6E3-E674-4A6A-BCB6-6F3CE0537465}" dt="2025-12-31T14:10:52.055" v="316" actId="478"/>
          <ac:picMkLst>
            <pc:docMk/>
            <pc:sldMk cId="889241143" sldId="398"/>
            <ac:picMk id="17" creationId="{4777101E-9B6D-DC36-CA46-6F88AB8A1DA9}"/>
          </ac:picMkLst>
        </pc:picChg>
        <pc:picChg chg="add mod">
          <ac:chgData name="Lu López" userId="7bf3ecdc36d80b63" providerId="LiveId" clId="{6910C6E3-E674-4A6A-BCB6-6F3CE0537465}" dt="2025-12-31T14:24:04.503" v="334" actId="14100"/>
          <ac:picMkLst>
            <pc:docMk/>
            <pc:sldMk cId="889241143" sldId="398"/>
            <ac:picMk id="18" creationId="{315FCA00-B886-DC02-7A3B-C2D7D9685E80}"/>
          </ac:picMkLst>
        </pc:picChg>
        <pc:picChg chg="del">
          <ac:chgData name="Lu López" userId="7bf3ecdc36d80b63" providerId="LiveId" clId="{6910C6E3-E674-4A6A-BCB6-6F3CE0537465}" dt="2025-12-31T14:10:19.999" v="313" actId="478"/>
          <ac:picMkLst>
            <pc:docMk/>
            <pc:sldMk cId="889241143" sldId="398"/>
            <ac:picMk id="19" creationId="{63E5B7D0-960C-161F-FE4F-7547D07C1B72}"/>
          </ac:picMkLst>
        </pc:picChg>
        <pc:picChg chg="del">
          <ac:chgData name="Lu López" userId="7bf3ecdc36d80b63" providerId="LiveId" clId="{6910C6E3-E674-4A6A-BCB6-6F3CE0537465}" dt="2025-12-31T14:11:17.588" v="322" actId="478"/>
          <ac:picMkLst>
            <pc:docMk/>
            <pc:sldMk cId="889241143" sldId="398"/>
            <ac:picMk id="20" creationId="{096DA560-5763-E356-1F29-77FCE574EDE3}"/>
          </ac:picMkLst>
        </pc:picChg>
        <pc:picChg chg="add mod">
          <ac:chgData name="Lu López" userId="7bf3ecdc36d80b63" providerId="LiveId" clId="{6910C6E3-E674-4A6A-BCB6-6F3CE0537465}" dt="2025-12-31T14:23:54.397" v="332" actId="14100"/>
          <ac:picMkLst>
            <pc:docMk/>
            <pc:sldMk cId="889241143" sldId="398"/>
            <ac:picMk id="22" creationId="{A4C8CAB1-A24C-65FB-FFC4-A8EBD52B6EF7}"/>
          </ac:picMkLst>
        </pc:picChg>
        <pc:picChg chg="del">
          <ac:chgData name="Lu López" userId="7bf3ecdc36d80b63" providerId="LiveId" clId="{6910C6E3-E674-4A6A-BCB6-6F3CE0537465}" dt="2025-12-31T14:11:19.452" v="323" actId="478"/>
          <ac:picMkLst>
            <pc:docMk/>
            <pc:sldMk cId="889241143" sldId="398"/>
            <ac:picMk id="23" creationId="{2208A337-201B-1F1C-30CC-33F0814C524A}"/>
          </ac:picMkLst>
        </pc:picChg>
        <pc:picChg chg="add mod">
          <ac:chgData name="Lu López" userId="7bf3ecdc36d80b63" providerId="LiveId" clId="{6910C6E3-E674-4A6A-BCB6-6F3CE0537465}" dt="2025-12-31T14:24:10.651" v="336" actId="14100"/>
          <ac:picMkLst>
            <pc:docMk/>
            <pc:sldMk cId="889241143" sldId="398"/>
            <ac:picMk id="26" creationId="{678324B8-3680-6E6B-1E24-894837236FC5}"/>
          </ac:picMkLst>
        </pc:picChg>
        <pc:picChg chg="del">
          <ac:chgData name="Lu López" userId="7bf3ecdc36d80b63" providerId="LiveId" clId="{6910C6E3-E674-4A6A-BCB6-6F3CE0537465}" dt="2025-12-31T14:11:11.349" v="320" actId="478"/>
          <ac:picMkLst>
            <pc:docMk/>
            <pc:sldMk cId="889241143" sldId="398"/>
            <ac:picMk id="27" creationId="{ABAFED5C-4CC1-045B-6D3A-03D944767D89}"/>
          </ac:picMkLst>
        </pc:picChg>
        <pc:picChg chg="add mod">
          <ac:chgData name="Lu López" userId="7bf3ecdc36d80b63" providerId="LiveId" clId="{6910C6E3-E674-4A6A-BCB6-6F3CE0537465}" dt="2025-12-31T14:10:23.507" v="314" actId="1076"/>
          <ac:picMkLst>
            <pc:docMk/>
            <pc:sldMk cId="889241143" sldId="398"/>
            <ac:picMk id="29" creationId="{DCC15715-8C40-D70B-9E4B-BE12CF64DF5B}"/>
          </ac:picMkLst>
        </pc:picChg>
        <pc:picChg chg="add mod">
          <ac:chgData name="Lu López" userId="7bf3ecdc36d80b63" providerId="LiveId" clId="{6910C6E3-E674-4A6A-BCB6-6F3CE0537465}" dt="2025-12-31T14:24:20.880" v="338" actId="14100"/>
          <ac:picMkLst>
            <pc:docMk/>
            <pc:sldMk cId="889241143" sldId="398"/>
            <ac:picMk id="31" creationId="{CD37DC82-2696-AC5D-E8CA-DBC0A10526AD}"/>
          </ac:picMkLst>
        </pc:picChg>
        <pc:picChg chg="add mod">
          <ac:chgData name="Lu López" userId="7bf3ecdc36d80b63" providerId="LiveId" clId="{6910C6E3-E674-4A6A-BCB6-6F3CE0537465}" dt="2025-12-31T14:06:49.621" v="276"/>
          <ac:picMkLst>
            <pc:docMk/>
            <pc:sldMk cId="889241143" sldId="398"/>
            <ac:picMk id="34" creationId="{6861C2FD-49F3-449D-B7D7-78E768A7B672}"/>
          </ac:picMkLst>
        </pc:picChg>
        <pc:cxnChg chg="del">
          <ac:chgData name="Lu López" userId="7bf3ecdc36d80b63" providerId="LiveId" clId="{6910C6E3-E674-4A6A-BCB6-6F3CE0537465}" dt="2025-12-31T14:06:48.779" v="275" actId="478"/>
          <ac:cxnSpMkLst>
            <pc:docMk/>
            <pc:sldMk cId="889241143" sldId="398"/>
            <ac:cxnSpMk id="11" creationId="{E7D67D4B-5DA0-8CC7-FA29-68165420AD33}"/>
          </ac:cxnSpMkLst>
        </pc:cxnChg>
        <pc:cxnChg chg="add mod">
          <ac:chgData name="Lu López" userId="7bf3ecdc36d80b63" providerId="LiveId" clId="{6910C6E3-E674-4A6A-BCB6-6F3CE0537465}" dt="2025-12-31T14:06:49.621" v="276"/>
          <ac:cxnSpMkLst>
            <pc:docMk/>
            <pc:sldMk cId="889241143" sldId="398"/>
            <ac:cxnSpMk id="33" creationId="{4463D898-1D7E-4BFF-843A-F24C11707CE0}"/>
          </ac:cxnSpMkLst>
        </pc:cxnChg>
        <pc:cxnChg chg="add del mod">
          <ac:chgData name="Lu López" userId="7bf3ecdc36d80b63" providerId="LiveId" clId="{6910C6E3-E674-4A6A-BCB6-6F3CE0537465}" dt="2025-12-31T14:24:28.155" v="339" actId="21"/>
          <ac:cxnSpMkLst>
            <pc:docMk/>
            <pc:sldMk cId="889241143" sldId="398"/>
            <ac:cxnSpMk id="35" creationId="{5790447E-867B-EAC6-1846-0D50410AAA2D}"/>
          </ac:cxnSpMkLst>
        </pc:cxnChg>
        <pc:cxnChg chg="add del mod">
          <ac:chgData name="Lu López" userId="7bf3ecdc36d80b63" providerId="LiveId" clId="{6910C6E3-E674-4A6A-BCB6-6F3CE0537465}" dt="2025-12-31T14:24:28.155" v="339" actId="21"/>
          <ac:cxnSpMkLst>
            <pc:docMk/>
            <pc:sldMk cId="889241143" sldId="398"/>
            <ac:cxnSpMk id="36" creationId="{2DD20664-137B-EFBC-549A-43ED5D2206F8}"/>
          </ac:cxnSpMkLst>
        </pc:cxnChg>
      </pc:sldChg>
      <pc:sldChg chg="addSp delSp modSp mod">
        <pc:chgData name="Lu López" userId="7bf3ecdc36d80b63" providerId="LiveId" clId="{6910C6E3-E674-4A6A-BCB6-6F3CE0537465}" dt="2025-12-31T14:26:14.681" v="353" actId="21"/>
        <pc:sldMkLst>
          <pc:docMk/>
          <pc:sldMk cId="2980120998" sldId="399"/>
        </pc:sldMkLst>
        <pc:spChg chg="del">
          <ac:chgData name="Lu López" userId="7bf3ecdc36d80b63" providerId="LiveId" clId="{6910C6E3-E674-4A6A-BCB6-6F3CE0537465}" dt="2025-12-31T14:07:05.256" v="278" actId="478"/>
          <ac:spMkLst>
            <pc:docMk/>
            <pc:sldMk cId="2980120998" sldId="399"/>
            <ac:spMk id="3" creationId="{41A09E29-6369-D2EA-F606-E19E0D315A5F}"/>
          </ac:spMkLst>
        </pc:spChg>
        <pc:spChg chg="add mod">
          <ac:chgData name="Lu López" userId="7bf3ecdc36d80b63" providerId="LiveId" clId="{6910C6E3-E674-4A6A-BCB6-6F3CE0537465}" dt="2025-12-31T14:07:05.961" v="279"/>
          <ac:spMkLst>
            <pc:docMk/>
            <pc:sldMk cId="2980120998" sldId="399"/>
            <ac:spMk id="18" creationId="{77C53436-7997-1670-9DC2-BE9F91E7571A}"/>
          </ac:spMkLst>
        </pc:spChg>
        <pc:picChg chg="add del mod">
          <ac:chgData name="Lu López" userId="7bf3ecdc36d80b63" providerId="LiveId" clId="{6910C6E3-E674-4A6A-BCB6-6F3CE0537465}" dt="2025-12-31T14:07:00.349" v="277" actId="478"/>
          <ac:picMkLst>
            <pc:docMk/>
            <pc:sldMk cId="2980120998" sldId="399"/>
            <ac:picMk id="6" creationId="{DB24ED97-BBA3-D679-F6B0-2A0FDEF4C04B}"/>
          </ac:picMkLst>
        </pc:picChg>
        <pc:picChg chg="del">
          <ac:chgData name="Lu López" userId="7bf3ecdc36d80b63" providerId="LiveId" clId="{6910C6E3-E674-4A6A-BCB6-6F3CE0537465}" dt="2025-12-31T14:24:46.099" v="342" actId="478"/>
          <ac:picMkLst>
            <pc:docMk/>
            <pc:sldMk cId="2980120998" sldId="399"/>
            <ac:picMk id="8" creationId="{CBE12298-9B64-10E0-30C3-4CCE983DAC02}"/>
          </ac:picMkLst>
        </pc:picChg>
        <pc:picChg chg="del">
          <ac:chgData name="Lu López" userId="7bf3ecdc36d80b63" providerId="LiveId" clId="{6910C6E3-E674-4A6A-BCB6-6F3CE0537465}" dt="2025-12-31T14:07:00.349" v="277" actId="478"/>
          <ac:picMkLst>
            <pc:docMk/>
            <pc:sldMk cId="2980120998" sldId="399"/>
            <ac:picMk id="9" creationId="{FD0818E5-1643-7521-F97B-2E32C279A862}"/>
          </ac:picMkLst>
        </pc:picChg>
        <pc:picChg chg="add mod">
          <ac:chgData name="Lu López" userId="7bf3ecdc36d80b63" providerId="LiveId" clId="{6910C6E3-E674-4A6A-BCB6-6F3CE0537465}" dt="2025-12-31T14:24:49.256" v="343" actId="1076"/>
          <ac:picMkLst>
            <pc:docMk/>
            <pc:sldMk cId="2980120998" sldId="399"/>
            <ac:picMk id="10" creationId="{A751D9DE-E1B7-AB13-5D30-BC0340B0DC00}"/>
          </ac:picMkLst>
        </pc:picChg>
        <pc:picChg chg="del mod">
          <ac:chgData name="Lu López" userId="7bf3ecdc36d80b63" providerId="LiveId" clId="{6910C6E3-E674-4A6A-BCB6-6F3CE0537465}" dt="2025-12-31T14:25:49.755" v="348" actId="478"/>
          <ac:picMkLst>
            <pc:docMk/>
            <pc:sldMk cId="2980120998" sldId="399"/>
            <ac:picMk id="11" creationId="{87426A62-3817-F491-48CA-6F5C76E158D8}"/>
          </ac:picMkLst>
        </pc:picChg>
        <pc:picChg chg="del">
          <ac:chgData name="Lu López" userId="7bf3ecdc36d80b63" providerId="LiveId" clId="{6910C6E3-E674-4A6A-BCB6-6F3CE0537465}" dt="2025-12-31T14:25:49.755" v="348" actId="478"/>
          <ac:picMkLst>
            <pc:docMk/>
            <pc:sldMk cId="2980120998" sldId="399"/>
            <ac:picMk id="13" creationId="{07BB942B-48F9-783A-38AC-7776E990E3D6}"/>
          </ac:picMkLst>
        </pc:picChg>
        <pc:picChg chg="add mod">
          <ac:chgData name="Lu López" userId="7bf3ecdc36d80b63" providerId="LiveId" clId="{6910C6E3-E674-4A6A-BCB6-6F3CE0537465}" dt="2025-12-31T14:26:06.879" v="352" actId="14100"/>
          <ac:picMkLst>
            <pc:docMk/>
            <pc:sldMk cId="2980120998" sldId="399"/>
            <ac:picMk id="14" creationId="{EF068278-974C-37C8-09AC-2EE97801EC49}"/>
          </ac:picMkLst>
        </pc:picChg>
        <pc:picChg chg="add mod">
          <ac:chgData name="Lu López" userId="7bf3ecdc36d80b63" providerId="LiveId" clId="{6910C6E3-E674-4A6A-BCB6-6F3CE0537465}" dt="2025-12-31T14:26:02.482" v="350" actId="1076"/>
          <ac:picMkLst>
            <pc:docMk/>
            <pc:sldMk cId="2980120998" sldId="399"/>
            <ac:picMk id="17" creationId="{2467D26C-E6EF-792F-B94A-D95DF3A97D10}"/>
          </ac:picMkLst>
        </pc:picChg>
        <pc:picChg chg="add mod">
          <ac:chgData name="Lu López" userId="7bf3ecdc36d80b63" providerId="LiveId" clId="{6910C6E3-E674-4A6A-BCB6-6F3CE0537465}" dt="2025-12-31T14:07:05.961" v="279"/>
          <ac:picMkLst>
            <pc:docMk/>
            <pc:sldMk cId="2980120998" sldId="399"/>
            <ac:picMk id="20" creationId="{B981F1B6-D529-A5CA-EA9C-B2A00A21FDB9}"/>
          </ac:picMkLst>
        </pc:picChg>
        <pc:cxnChg chg="del">
          <ac:chgData name="Lu López" userId="7bf3ecdc36d80b63" providerId="LiveId" clId="{6910C6E3-E674-4A6A-BCB6-6F3CE0537465}" dt="2025-12-31T14:07:05.256" v="278" actId="478"/>
          <ac:cxnSpMkLst>
            <pc:docMk/>
            <pc:sldMk cId="2980120998" sldId="399"/>
            <ac:cxnSpMk id="5" creationId="{2C0868E9-57B3-DFD9-3D8A-AFFFB9CC576E}"/>
          </ac:cxnSpMkLst>
        </pc:cxnChg>
        <pc:cxnChg chg="add mod">
          <ac:chgData name="Lu López" userId="7bf3ecdc36d80b63" providerId="LiveId" clId="{6910C6E3-E674-4A6A-BCB6-6F3CE0537465}" dt="2025-12-31T14:07:05.961" v="279"/>
          <ac:cxnSpMkLst>
            <pc:docMk/>
            <pc:sldMk cId="2980120998" sldId="399"/>
            <ac:cxnSpMk id="19" creationId="{FB53BF8C-F3C5-5174-2020-BBEBB7C4783E}"/>
          </ac:cxnSpMkLst>
        </pc:cxnChg>
        <pc:cxnChg chg="add del mod">
          <ac:chgData name="Lu López" userId="7bf3ecdc36d80b63" providerId="LiveId" clId="{6910C6E3-E674-4A6A-BCB6-6F3CE0537465}" dt="2025-12-31T14:26:14.681" v="353" actId="21"/>
          <ac:cxnSpMkLst>
            <pc:docMk/>
            <pc:sldMk cId="2980120998" sldId="399"/>
            <ac:cxnSpMk id="35" creationId="{5790447E-867B-EAC6-1846-0D50410AAA2D}"/>
          </ac:cxnSpMkLst>
        </pc:cxnChg>
        <pc:cxnChg chg="add del mod">
          <ac:chgData name="Lu López" userId="7bf3ecdc36d80b63" providerId="LiveId" clId="{6910C6E3-E674-4A6A-BCB6-6F3CE0537465}" dt="2025-12-31T14:26:14.681" v="353" actId="21"/>
          <ac:cxnSpMkLst>
            <pc:docMk/>
            <pc:sldMk cId="2980120998" sldId="399"/>
            <ac:cxnSpMk id="36" creationId="{2DD20664-137B-EFBC-549A-43ED5D2206F8}"/>
          </ac:cxnSpMkLst>
        </pc:cxnChg>
      </pc:sldChg>
      <pc:sldChg chg="addSp delSp modSp mod">
        <pc:chgData name="Lu López" userId="7bf3ecdc36d80b63" providerId="LiveId" clId="{6910C6E3-E674-4A6A-BCB6-6F3CE0537465}" dt="2025-12-31T15:24:45.050" v="803" actId="1076"/>
        <pc:sldMkLst>
          <pc:docMk/>
          <pc:sldMk cId="2091937798" sldId="400"/>
        </pc:sldMkLst>
        <pc:spChg chg="mod">
          <ac:chgData name="Lu López" userId="7bf3ecdc36d80b63" providerId="LiveId" clId="{6910C6E3-E674-4A6A-BCB6-6F3CE0537465}" dt="2025-12-31T15:24:45.050" v="803" actId="1076"/>
          <ac:spMkLst>
            <pc:docMk/>
            <pc:sldMk cId="2091937798" sldId="400"/>
            <ac:spMk id="25" creationId="{B2107630-01AE-5C88-9058-A02BEDB571DE}"/>
          </ac:spMkLst>
        </pc:spChg>
        <pc:picChg chg="del">
          <ac:chgData name="Lu López" userId="7bf3ecdc36d80b63" providerId="LiveId" clId="{6910C6E3-E674-4A6A-BCB6-6F3CE0537465}" dt="2025-12-31T14:41:07.530" v="482" actId="478"/>
          <ac:picMkLst>
            <pc:docMk/>
            <pc:sldMk cId="2091937798" sldId="400"/>
            <ac:picMk id="8" creationId="{30A5746F-6043-3D3D-3EFA-D80528CB0EEF}"/>
          </ac:picMkLst>
        </pc:picChg>
        <pc:picChg chg="add mod">
          <ac:chgData name="Lu López" userId="7bf3ecdc36d80b63" providerId="LiveId" clId="{6910C6E3-E674-4A6A-BCB6-6F3CE0537465}" dt="2025-12-31T14:42:00.894" v="495" actId="14100"/>
          <ac:picMkLst>
            <pc:docMk/>
            <pc:sldMk cId="2091937798" sldId="400"/>
            <ac:picMk id="12" creationId="{6C603424-26D8-8C13-B82C-A06B40B810A7}"/>
          </ac:picMkLst>
        </pc:picChg>
        <pc:picChg chg="del">
          <ac:chgData name="Lu López" userId="7bf3ecdc36d80b63" providerId="LiveId" clId="{6910C6E3-E674-4A6A-BCB6-6F3CE0537465}" dt="2025-12-31T14:41:26.522" v="489" actId="478"/>
          <ac:picMkLst>
            <pc:docMk/>
            <pc:sldMk cId="2091937798" sldId="400"/>
            <ac:picMk id="14" creationId="{0C57F5A2-F9A4-0E92-79A6-F717A32FC495}"/>
          </ac:picMkLst>
        </pc:picChg>
        <pc:picChg chg="add mod">
          <ac:chgData name="Lu López" userId="7bf3ecdc36d80b63" providerId="LiveId" clId="{6910C6E3-E674-4A6A-BCB6-6F3CE0537465}" dt="2025-12-31T14:41:11.011" v="483" actId="1076"/>
          <ac:picMkLst>
            <pc:docMk/>
            <pc:sldMk cId="2091937798" sldId="400"/>
            <ac:picMk id="15" creationId="{269AEFE0-5420-4B61-06E0-0277E6CA9C8D}"/>
          </ac:picMkLst>
        </pc:picChg>
        <pc:picChg chg="del">
          <ac:chgData name="Lu López" userId="7bf3ecdc36d80b63" providerId="LiveId" clId="{6910C6E3-E674-4A6A-BCB6-6F3CE0537465}" dt="2025-12-31T14:31:21.005" v="406" actId="478"/>
          <ac:picMkLst>
            <pc:docMk/>
            <pc:sldMk cId="2091937798" sldId="400"/>
            <ac:picMk id="16" creationId="{367B0CD2-7B7F-6749-9E7D-742A998D88C0}"/>
          </ac:picMkLst>
        </pc:picChg>
        <pc:picChg chg="add mod">
          <ac:chgData name="Lu López" userId="7bf3ecdc36d80b63" providerId="LiveId" clId="{6910C6E3-E674-4A6A-BCB6-6F3CE0537465}" dt="2025-12-31T14:41:29.025" v="490" actId="1076"/>
          <ac:picMkLst>
            <pc:docMk/>
            <pc:sldMk cId="2091937798" sldId="400"/>
            <ac:picMk id="18" creationId="{409BF80E-CA5B-9FAB-FD42-6449E4D5ABEA}"/>
          </ac:picMkLst>
        </pc:picChg>
        <pc:picChg chg="add mod">
          <ac:chgData name="Lu López" userId="7bf3ecdc36d80b63" providerId="LiveId" clId="{6910C6E3-E674-4A6A-BCB6-6F3CE0537465}" dt="2025-12-31T14:41:35.389" v="492" actId="1076"/>
          <ac:picMkLst>
            <pc:docMk/>
            <pc:sldMk cId="2091937798" sldId="400"/>
            <ac:picMk id="20" creationId="{8DDCE7EA-AF0C-3488-9953-7F5977773A25}"/>
          </ac:picMkLst>
        </pc:picChg>
        <pc:picChg chg="del">
          <ac:chgData name="Lu López" userId="7bf3ecdc36d80b63" providerId="LiveId" clId="{6910C6E3-E674-4A6A-BCB6-6F3CE0537465}" dt="2025-12-31T14:41:16.979" v="485" actId="478"/>
          <ac:picMkLst>
            <pc:docMk/>
            <pc:sldMk cId="2091937798" sldId="400"/>
            <ac:picMk id="22" creationId="{AC6F2F54-C41C-69B5-6B26-D0A54D5769DE}"/>
          </ac:picMkLst>
        </pc:picChg>
        <pc:picChg chg="add mod">
          <ac:chgData name="Lu López" userId="7bf3ecdc36d80b63" providerId="LiveId" clId="{6910C6E3-E674-4A6A-BCB6-6F3CE0537465}" dt="2025-12-31T14:41:43.529" v="493" actId="1076"/>
          <ac:picMkLst>
            <pc:docMk/>
            <pc:sldMk cId="2091937798" sldId="400"/>
            <ac:picMk id="23" creationId="{304E3034-2787-D810-2ECD-FC9EB160D0A9}"/>
          </ac:picMkLst>
        </pc:picChg>
        <pc:picChg chg="del">
          <ac:chgData name="Lu López" userId="7bf3ecdc36d80b63" providerId="LiveId" clId="{6910C6E3-E674-4A6A-BCB6-6F3CE0537465}" dt="2025-12-31T14:41:32.578" v="491" actId="478"/>
          <ac:picMkLst>
            <pc:docMk/>
            <pc:sldMk cId="2091937798" sldId="400"/>
            <ac:picMk id="24" creationId="{876948EA-EE8E-8564-C1DF-9D9C3B045221}"/>
          </ac:picMkLst>
        </pc:picChg>
        <pc:cxnChg chg="add del mod">
          <ac:chgData name="Lu López" userId="7bf3ecdc36d80b63" providerId="LiveId" clId="{6910C6E3-E674-4A6A-BCB6-6F3CE0537465}" dt="2025-12-31T14:41:52.514" v="494" actId="478"/>
          <ac:cxnSpMkLst>
            <pc:docMk/>
            <pc:sldMk cId="2091937798" sldId="400"/>
            <ac:cxnSpMk id="3" creationId="{5790447E-867B-EAC6-1846-0D50410AAA2D}"/>
          </ac:cxnSpMkLst>
        </pc:cxnChg>
        <pc:cxnChg chg="add del mod">
          <ac:chgData name="Lu López" userId="7bf3ecdc36d80b63" providerId="LiveId" clId="{6910C6E3-E674-4A6A-BCB6-6F3CE0537465}" dt="2025-12-31T14:41:52.514" v="494" actId="478"/>
          <ac:cxnSpMkLst>
            <pc:docMk/>
            <pc:sldMk cId="2091937798" sldId="400"/>
            <ac:cxnSpMk id="5" creationId="{2DD20664-137B-EFBC-549A-43ED5D2206F8}"/>
          </ac:cxnSpMkLst>
        </pc:cxnChg>
        <pc:cxnChg chg="add del mod">
          <ac:chgData name="Lu López" userId="7bf3ecdc36d80b63" providerId="LiveId" clId="{6910C6E3-E674-4A6A-BCB6-6F3CE0537465}" dt="2025-12-31T14:42:09.375" v="496" actId="478"/>
          <ac:cxnSpMkLst>
            <pc:docMk/>
            <pc:sldMk cId="2091937798" sldId="400"/>
            <ac:cxnSpMk id="9" creationId="{C3E6A629-8C74-6F87-37BE-51B138430FC0}"/>
          </ac:cxnSpMkLst>
        </pc:cxnChg>
        <pc:cxnChg chg="add del mod">
          <ac:chgData name="Lu López" userId="7bf3ecdc36d80b63" providerId="LiveId" clId="{6910C6E3-E674-4A6A-BCB6-6F3CE0537465}" dt="2025-12-31T14:42:09.375" v="496" actId="478"/>
          <ac:cxnSpMkLst>
            <pc:docMk/>
            <pc:sldMk cId="2091937798" sldId="400"/>
            <ac:cxnSpMk id="11" creationId="{13938309-B70F-54A3-1CFB-0E6D4639D524}"/>
          </ac:cxnSpMkLst>
        </pc:cxnChg>
        <pc:cxnChg chg="add del mod">
          <ac:chgData name="Lu López" userId="7bf3ecdc36d80b63" providerId="LiveId" clId="{6910C6E3-E674-4A6A-BCB6-6F3CE0537465}" dt="2025-12-31T14:30:24.980" v="401" actId="21"/>
          <ac:cxnSpMkLst>
            <pc:docMk/>
            <pc:sldMk cId="2091937798" sldId="400"/>
            <ac:cxnSpMk id="35" creationId="{5790447E-867B-EAC6-1846-0D50410AAA2D}"/>
          </ac:cxnSpMkLst>
        </pc:cxnChg>
        <pc:cxnChg chg="add del mod">
          <ac:chgData name="Lu López" userId="7bf3ecdc36d80b63" providerId="LiveId" clId="{6910C6E3-E674-4A6A-BCB6-6F3CE0537465}" dt="2025-12-31T14:30:24.980" v="401" actId="21"/>
          <ac:cxnSpMkLst>
            <pc:docMk/>
            <pc:sldMk cId="2091937798" sldId="400"/>
            <ac:cxnSpMk id="36" creationId="{2DD20664-137B-EFBC-549A-43ED5D2206F8}"/>
          </ac:cxnSpMkLst>
        </pc:cxnChg>
      </pc:sldChg>
      <pc:sldChg chg="addSp delSp modSp mod">
        <pc:chgData name="Lu López" userId="7bf3ecdc36d80b63" providerId="LiveId" clId="{6910C6E3-E674-4A6A-BCB6-6F3CE0537465}" dt="2025-12-31T14:30:15.265" v="398" actId="21"/>
        <pc:sldMkLst>
          <pc:docMk/>
          <pc:sldMk cId="3769646486" sldId="403"/>
        </pc:sldMkLst>
        <pc:picChg chg="del">
          <ac:chgData name="Lu López" userId="7bf3ecdc36d80b63" providerId="LiveId" clId="{6910C6E3-E674-4A6A-BCB6-6F3CE0537465}" dt="2025-12-31T13:49:13.458" v="157" actId="478"/>
          <ac:picMkLst>
            <pc:docMk/>
            <pc:sldMk cId="3769646486" sldId="403"/>
            <ac:picMk id="6" creationId="{33F1FDB7-49DF-183C-1A49-67CDB5FD096F}"/>
          </ac:picMkLst>
        </pc:picChg>
        <pc:picChg chg="add mod">
          <ac:chgData name="Lu López" userId="7bf3ecdc36d80b63" providerId="LiveId" clId="{6910C6E3-E674-4A6A-BCB6-6F3CE0537465}" dt="2025-12-31T14:30:09.332" v="397" actId="1076"/>
          <ac:picMkLst>
            <pc:docMk/>
            <pc:sldMk cId="3769646486" sldId="403"/>
            <ac:picMk id="7" creationId="{FA64D804-4533-3BA3-E7C3-AA5CAE42DBC6}"/>
          </ac:picMkLst>
        </pc:picChg>
        <pc:picChg chg="mod">
          <ac:chgData name="Lu López" userId="7bf3ecdc36d80b63" providerId="LiveId" clId="{6910C6E3-E674-4A6A-BCB6-6F3CE0537465}" dt="2025-12-31T14:30:09.332" v="397" actId="1076"/>
          <ac:picMkLst>
            <pc:docMk/>
            <pc:sldMk cId="3769646486" sldId="403"/>
            <ac:picMk id="10" creationId="{F09EBAEE-F850-617F-544F-D3A88B32D394}"/>
          </ac:picMkLst>
        </pc:picChg>
        <pc:cxnChg chg="add del mod">
          <ac:chgData name="Lu López" userId="7bf3ecdc36d80b63" providerId="LiveId" clId="{6910C6E3-E674-4A6A-BCB6-6F3CE0537465}" dt="2025-12-31T14:30:15.265" v="398" actId="21"/>
          <ac:cxnSpMkLst>
            <pc:docMk/>
            <pc:sldMk cId="3769646486" sldId="403"/>
            <ac:cxnSpMk id="35" creationId="{5790447E-867B-EAC6-1846-0D50410AAA2D}"/>
          </ac:cxnSpMkLst>
        </pc:cxnChg>
        <pc:cxnChg chg="add del mod">
          <ac:chgData name="Lu López" userId="7bf3ecdc36d80b63" providerId="LiveId" clId="{6910C6E3-E674-4A6A-BCB6-6F3CE0537465}" dt="2025-12-31T14:30:15.265" v="398" actId="21"/>
          <ac:cxnSpMkLst>
            <pc:docMk/>
            <pc:sldMk cId="3769646486" sldId="403"/>
            <ac:cxnSpMk id="36" creationId="{2DD20664-137B-EFBC-549A-43ED5D2206F8}"/>
          </ac:cxnSpMkLst>
        </pc:cxnChg>
      </pc:sldChg>
      <pc:sldChg chg="addSp delSp modSp mod">
        <pc:chgData name="Lu López" userId="7bf3ecdc36d80b63" providerId="LiveId" clId="{6910C6E3-E674-4A6A-BCB6-6F3CE0537465}" dt="2025-12-31T14:43:37.976" v="504" actId="21"/>
        <pc:sldMkLst>
          <pc:docMk/>
          <pc:sldMk cId="781470609" sldId="404"/>
        </pc:sldMkLst>
        <pc:picChg chg="del">
          <ac:chgData name="Lu López" userId="7bf3ecdc36d80b63" providerId="LiveId" clId="{6910C6E3-E674-4A6A-BCB6-6F3CE0537465}" dt="2025-12-31T14:43:18.954" v="499" actId="478"/>
          <ac:picMkLst>
            <pc:docMk/>
            <pc:sldMk cId="781470609" sldId="404"/>
            <ac:picMk id="7" creationId="{440BF283-3E28-63A4-02BC-56B9D7D9C2BD}"/>
          </ac:picMkLst>
        </pc:picChg>
        <pc:picChg chg="add mod">
          <ac:chgData name="Lu López" userId="7bf3ecdc36d80b63" providerId="LiveId" clId="{6910C6E3-E674-4A6A-BCB6-6F3CE0537465}" dt="2025-12-31T14:43:29.824" v="503" actId="1076"/>
          <ac:picMkLst>
            <pc:docMk/>
            <pc:sldMk cId="781470609" sldId="404"/>
            <ac:picMk id="8" creationId="{1E626BD0-1FBE-A18F-92E8-FFE2B07922B5}"/>
          </ac:picMkLst>
        </pc:picChg>
        <pc:picChg chg="del">
          <ac:chgData name="Lu López" userId="7bf3ecdc36d80b63" providerId="LiveId" clId="{6910C6E3-E674-4A6A-BCB6-6F3CE0537465}" dt="2025-12-31T14:43:22.743" v="501" actId="478"/>
          <ac:picMkLst>
            <pc:docMk/>
            <pc:sldMk cId="781470609" sldId="404"/>
            <ac:picMk id="10" creationId="{A36646AF-4386-8907-4F89-BDC9828ABE73}"/>
          </ac:picMkLst>
        </pc:picChg>
        <pc:picChg chg="add mod">
          <ac:chgData name="Lu López" userId="7bf3ecdc36d80b63" providerId="LiveId" clId="{6910C6E3-E674-4A6A-BCB6-6F3CE0537465}" dt="2025-12-31T14:43:26.943" v="502" actId="1076"/>
          <ac:picMkLst>
            <pc:docMk/>
            <pc:sldMk cId="781470609" sldId="404"/>
            <ac:picMk id="14" creationId="{EF61A5D1-E749-B7F3-0BAF-D6D0CF7FFB67}"/>
          </ac:picMkLst>
        </pc:picChg>
        <pc:cxnChg chg="add del mod">
          <ac:chgData name="Lu López" userId="7bf3ecdc36d80b63" providerId="LiveId" clId="{6910C6E3-E674-4A6A-BCB6-6F3CE0537465}" dt="2025-12-31T14:43:37.976" v="504" actId="21"/>
          <ac:cxnSpMkLst>
            <pc:docMk/>
            <pc:sldMk cId="781470609" sldId="404"/>
            <ac:cxnSpMk id="3" creationId="{B5CE8553-8915-E93B-E351-7BD85E19BDA2}"/>
          </ac:cxnSpMkLst>
        </pc:cxnChg>
        <pc:cxnChg chg="add del mod">
          <ac:chgData name="Lu López" userId="7bf3ecdc36d80b63" providerId="LiveId" clId="{6910C6E3-E674-4A6A-BCB6-6F3CE0537465}" dt="2025-12-31T14:43:37.976" v="504" actId="21"/>
          <ac:cxnSpMkLst>
            <pc:docMk/>
            <pc:sldMk cId="781470609" sldId="404"/>
            <ac:cxnSpMk id="5" creationId="{1FC53316-9C70-47F7-D5A9-E40B66C1EB2E}"/>
          </ac:cxnSpMkLst>
        </pc:cxnChg>
      </pc:sldChg>
      <pc:sldChg chg="addSp delSp modSp mod">
        <pc:chgData name="Lu López" userId="7bf3ecdc36d80b63" providerId="LiveId" clId="{6910C6E3-E674-4A6A-BCB6-6F3CE0537465}" dt="2025-12-31T14:52:09.422" v="575" actId="21"/>
        <pc:sldMkLst>
          <pc:docMk/>
          <pc:sldMk cId="1088413377" sldId="405"/>
        </pc:sldMkLst>
        <pc:picChg chg="add mod">
          <ac:chgData name="Lu López" userId="7bf3ecdc36d80b63" providerId="LiveId" clId="{6910C6E3-E674-4A6A-BCB6-6F3CE0537465}" dt="2025-12-31T14:52:05.145" v="574" actId="14100"/>
          <ac:picMkLst>
            <pc:docMk/>
            <pc:sldMk cId="1088413377" sldId="405"/>
            <ac:picMk id="8" creationId="{E455B306-DEBA-AA54-26A0-406318CE6F1E}"/>
          </ac:picMkLst>
        </pc:picChg>
        <pc:picChg chg="add mod">
          <ac:chgData name="Lu López" userId="7bf3ecdc36d80b63" providerId="LiveId" clId="{6910C6E3-E674-4A6A-BCB6-6F3CE0537465}" dt="2025-12-31T14:51:12.481" v="566" actId="1076"/>
          <ac:picMkLst>
            <pc:docMk/>
            <pc:sldMk cId="1088413377" sldId="405"/>
            <ac:picMk id="11" creationId="{2B123ABA-B8CA-F006-2AE1-6A2539B85262}"/>
          </ac:picMkLst>
        </pc:picChg>
        <pc:picChg chg="del">
          <ac:chgData name="Lu López" userId="7bf3ecdc36d80b63" providerId="LiveId" clId="{6910C6E3-E674-4A6A-BCB6-6F3CE0537465}" dt="2025-12-31T14:50:32.414" v="560" actId="478"/>
          <ac:picMkLst>
            <pc:docMk/>
            <pc:sldMk cId="1088413377" sldId="405"/>
            <ac:picMk id="12" creationId="{21AD2CF7-1013-56DB-F4F8-B71292D4D563}"/>
          </ac:picMkLst>
        </pc:picChg>
        <pc:picChg chg="add mod">
          <ac:chgData name="Lu López" userId="7bf3ecdc36d80b63" providerId="LiveId" clId="{6910C6E3-E674-4A6A-BCB6-6F3CE0537465}" dt="2025-12-31T14:51:54.800" v="573" actId="1076"/>
          <ac:picMkLst>
            <pc:docMk/>
            <pc:sldMk cId="1088413377" sldId="405"/>
            <ac:picMk id="14" creationId="{1D711404-BA6D-29C4-2F1A-9B17B03A8F9B}"/>
          </ac:picMkLst>
        </pc:picChg>
        <pc:picChg chg="add mod">
          <ac:chgData name="Lu López" userId="7bf3ecdc36d80b63" providerId="LiveId" clId="{6910C6E3-E674-4A6A-BCB6-6F3CE0537465}" dt="2025-12-31T14:51:34.744" v="569" actId="1076"/>
          <ac:picMkLst>
            <pc:docMk/>
            <pc:sldMk cId="1088413377" sldId="405"/>
            <ac:picMk id="17" creationId="{73C79BC4-F646-5520-BCFF-3909FE082F3B}"/>
          </ac:picMkLst>
        </pc:picChg>
        <pc:picChg chg="del">
          <ac:chgData name="Lu López" userId="7bf3ecdc36d80b63" providerId="LiveId" clId="{6910C6E3-E674-4A6A-BCB6-6F3CE0537465}" dt="2025-12-31T14:51:25.776" v="568" actId="478"/>
          <ac:picMkLst>
            <pc:docMk/>
            <pc:sldMk cId="1088413377" sldId="405"/>
            <ac:picMk id="18" creationId="{4E331293-3F30-1268-BB25-036DA8823AAF}"/>
          </ac:picMkLst>
        </pc:picChg>
        <pc:picChg chg="del">
          <ac:chgData name="Lu López" userId="7bf3ecdc36d80b63" providerId="LiveId" clId="{6910C6E3-E674-4A6A-BCB6-6F3CE0537465}" dt="2025-12-31T14:51:25.776" v="568" actId="478"/>
          <ac:picMkLst>
            <pc:docMk/>
            <pc:sldMk cId="1088413377" sldId="405"/>
            <ac:picMk id="20" creationId="{7C46A38B-42AD-5AC7-8622-236C5F3918A7}"/>
          </ac:picMkLst>
        </pc:picChg>
        <pc:picChg chg="add mod">
          <ac:chgData name="Lu López" userId="7bf3ecdc36d80b63" providerId="LiveId" clId="{6910C6E3-E674-4A6A-BCB6-6F3CE0537465}" dt="2025-12-31T14:51:34.744" v="569" actId="1076"/>
          <ac:picMkLst>
            <pc:docMk/>
            <pc:sldMk cId="1088413377" sldId="405"/>
            <ac:picMk id="21" creationId="{F8AFB9B2-216F-0F24-0D5C-E2D39AF0975A}"/>
          </ac:picMkLst>
        </pc:picChg>
        <pc:picChg chg="del">
          <ac:chgData name="Lu López" userId="7bf3ecdc36d80b63" providerId="LiveId" clId="{6910C6E3-E674-4A6A-BCB6-6F3CE0537465}" dt="2025-12-31T14:51:25.776" v="568" actId="478"/>
          <ac:picMkLst>
            <pc:docMk/>
            <pc:sldMk cId="1088413377" sldId="405"/>
            <ac:picMk id="22" creationId="{C8B686F2-FB29-AA0F-3C59-A709DA7C7149}"/>
          </ac:picMkLst>
        </pc:picChg>
        <pc:picChg chg="del">
          <ac:chgData name="Lu López" userId="7bf3ecdc36d80b63" providerId="LiveId" clId="{6910C6E3-E674-4A6A-BCB6-6F3CE0537465}" dt="2025-12-31T14:51:25.776" v="568" actId="478"/>
          <ac:picMkLst>
            <pc:docMk/>
            <pc:sldMk cId="1088413377" sldId="405"/>
            <ac:picMk id="24" creationId="{7DD717BF-8DBC-6612-0B5F-0A5BE73FECBF}"/>
          </ac:picMkLst>
        </pc:picChg>
        <pc:cxnChg chg="add del mod">
          <ac:chgData name="Lu López" userId="7bf3ecdc36d80b63" providerId="LiveId" clId="{6910C6E3-E674-4A6A-BCB6-6F3CE0537465}" dt="2025-12-31T14:52:09.422" v="575" actId="21"/>
          <ac:cxnSpMkLst>
            <pc:docMk/>
            <pc:sldMk cId="1088413377" sldId="405"/>
            <ac:cxnSpMk id="23" creationId="{B5CE8553-8915-E93B-E351-7BD85E19BDA2}"/>
          </ac:cxnSpMkLst>
        </pc:cxnChg>
        <pc:cxnChg chg="add del mod">
          <ac:chgData name="Lu López" userId="7bf3ecdc36d80b63" providerId="LiveId" clId="{6910C6E3-E674-4A6A-BCB6-6F3CE0537465}" dt="2025-12-31T14:52:09.422" v="575" actId="21"/>
          <ac:cxnSpMkLst>
            <pc:docMk/>
            <pc:sldMk cId="1088413377" sldId="405"/>
            <ac:cxnSpMk id="26" creationId="{1FC53316-9C70-47F7-D5A9-E40B66C1EB2E}"/>
          </ac:cxnSpMkLst>
        </pc:cxnChg>
      </pc:sldChg>
      <pc:sldChg chg="addSp delSp modSp mod">
        <pc:chgData name="Lu López" userId="7bf3ecdc36d80b63" providerId="LiveId" clId="{6910C6E3-E674-4A6A-BCB6-6F3CE0537465}" dt="2025-12-31T14:52:51.585" v="584" actId="21"/>
        <pc:sldMkLst>
          <pc:docMk/>
          <pc:sldMk cId="2115184267" sldId="406"/>
        </pc:sldMkLst>
        <pc:picChg chg="del">
          <ac:chgData name="Lu López" userId="7bf3ecdc36d80b63" providerId="LiveId" clId="{6910C6E3-E674-4A6A-BCB6-6F3CE0537465}" dt="2025-12-31T14:52:32.163" v="581" actId="478"/>
          <ac:picMkLst>
            <pc:docMk/>
            <pc:sldMk cId="2115184267" sldId="406"/>
            <ac:picMk id="5" creationId="{723B9911-6767-7725-ECAD-D6D932C38858}"/>
          </ac:picMkLst>
        </pc:picChg>
        <pc:picChg chg="add mod">
          <ac:chgData name="Lu López" userId="7bf3ecdc36d80b63" providerId="LiveId" clId="{6910C6E3-E674-4A6A-BCB6-6F3CE0537465}" dt="2025-12-31T14:52:46.555" v="583" actId="14100"/>
          <ac:picMkLst>
            <pc:docMk/>
            <pc:sldMk cId="2115184267" sldId="406"/>
            <ac:picMk id="8" creationId="{A682DA6C-47CB-A9DF-EA1D-06796D047E6E}"/>
          </ac:picMkLst>
        </pc:picChg>
        <pc:cxnChg chg="add del mod">
          <ac:chgData name="Lu López" userId="7bf3ecdc36d80b63" providerId="LiveId" clId="{6910C6E3-E674-4A6A-BCB6-6F3CE0537465}" dt="2025-12-31T14:52:51.585" v="584" actId="21"/>
          <ac:cxnSpMkLst>
            <pc:docMk/>
            <pc:sldMk cId="2115184267" sldId="406"/>
            <ac:cxnSpMk id="23" creationId="{B5CE8553-8915-E93B-E351-7BD85E19BDA2}"/>
          </ac:cxnSpMkLst>
        </pc:cxnChg>
        <pc:cxnChg chg="add del mod">
          <ac:chgData name="Lu López" userId="7bf3ecdc36d80b63" providerId="LiveId" clId="{6910C6E3-E674-4A6A-BCB6-6F3CE0537465}" dt="2025-12-31T14:52:51.585" v="584" actId="21"/>
          <ac:cxnSpMkLst>
            <pc:docMk/>
            <pc:sldMk cId="2115184267" sldId="406"/>
            <ac:cxnSpMk id="26" creationId="{1FC53316-9C70-47F7-D5A9-E40B66C1EB2E}"/>
          </ac:cxnSpMkLst>
        </pc:cxnChg>
      </pc:sldChg>
      <pc:sldChg chg="addSp delSp modSp mod">
        <pc:chgData name="Lu López" userId="7bf3ecdc36d80b63" providerId="LiveId" clId="{6910C6E3-E674-4A6A-BCB6-6F3CE0537465}" dt="2025-12-31T15:04:46.879" v="678" actId="478"/>
        <pc:sldMkLst>
          <pc:docMk/>
          <pc:sldMk cId="3676161425" sldId="407"/>
        </pc:sldMkLst>
        <pc:picChg chg="del">
          <ac:chgData name="Lu López" userId="7bf3ecdc36d80b63" providerId="LiveId" clId="{6910C6E3-E674-4A6A-BCB6-6F3CE0537465}" dt="2025-12-31T15:03:40.683" v="662" actId="478"/>
          <ac:picMkLst>
            <pc:docMk/>
            <pc:sldMk cId="3676161425" sldId="407"/>
            <ac:picMk id="6" creationId="{D8E1CB05-4A04-97A0-65FE-F6DA62E383A3}"/>
          </ac:picMkLst>
        </pc:picChg>
        <pc:picChg chg="del">
          <ac:chgData name="Lu López" userId="7bf3ecdc36d80b63" providerId="LiveId" clId="{6910C6E3-E674-4A6A-BCB6-6F3CE0537465}" dt="2025-12-31T15:03:40.683" v="662" actId="478"/>
          <ac:picMkLst>
            <pc:docMk/>
            <pc:sldMk cId="3676161425" sldId="407"/>
            <ac:picMk id="9" creationId="{E5249B59-44DC-0CCB-DA46-3CC26C1067DB}"/>
          </ac:picMkLst>
        </pc:picChg>
        <pc:picChg chg="del">
          <ac:chgData name="Lu López" userId="7bf3ecdc36d80b63" providerId="LiveId" clId="{6910C6E3-E674-4A6A-BCB6-6F3CE0537465}" dt="2025-12-31T15:04:13.094" v="669" actId="478"/>
          <ac:picMkLst>
            <pc:docMk/>
            <pc:sldMk cId="3676161425" sldId="407"/>
            <ac:picMk id="10" creationId="{5A6676B3-B4CD-A754-2009-12422D65B679}"/>
          </ac:picMkLst>
        </pc:picChg>
        <pc:picChg chg="add mod">
          <ac:chgData name="Lu López" userId="7bf3ecdc36d80b63" providerId="LiveId" clId="{6910C6E3-E674-4A6A-BCB6-6F3CE0537465}" dt="2025-12-31T15:04:31.273" v="673" actId="14100"/>
          <ac:picMkLst>
            <pc:docMk/>
            <pc:sldMk cId="3676161425" sldId="407"/>
            <ac:picMk id="16" creationId="{F52A6F7E-8995-6F81-957E-F54094A0B703}"/>
          </ac:picMkLst>
        </pc:picChg>
        <pc:picChg chg="add mod">
          <ac:chgData name="Lu López" userId="7bf3ecdc36d80b63" providerId="LiveId" clId="{6910C6E3-E674-4A6A-BCB6-6F3CE0537465}" dt="2025-12-31T15:04:26.208" v="672" actId="1076"/>
          <ac:picMkLst>
            <pc:docMk/>
            <pc:sldMk cId="3676161425" sldId="407"/>
            <ac:picMk id="19" creationId="{15E6A8D6-AAE4-9802-9853-ECB82B8C9182}"/>
          </ac:picMkLst>
        </pc:picChg>
        <pc:picChg chg="del">
          <ac:chgData name="Lu López" userId="7bf3ecdc36d80b63" providerId="LiveId" clId="{6910C6E3-E674-4A6A-BCB6-6F3CE0537465}" dt="2025-12-31T15:04:17.764" v="671" actId="478"/>
          <ac:picMkLst>
            <pc:docMk/>
            <pc:sldMk cId="3676161425" sldId="407"/>
            <ac:picMk id="21" creationId="{FA89014D-364B-9814-411E-DC115F0BDD35}"/>
          </ac:picMkLst>
        </pc:picChg>
        <pc:picChg chg="add mod">
          <ac:chgData name="Lu López" userId="7bf3ecdc36d80b63" providerId="LiveId" clId="{6910C6E3-E674-4A6A-BCB6-6F3CE0537465}" dt="2025-12-31T15:04:34.781" v="674" actId="14100"/>
          <ac:picMkLst>
            <pc:docMk/>
            <pc:sldMk cId="3676161425" sldId="407"/>
            <ac:picMk id="22" creationId="{B5711DCC-615B-454E-CF66-CA016C63BF9A}"/>
          </ac:picMkLst>
        </pc:picChg>
        <pc:picChg chg="del">
          <ac:chgData name="Lu López" userId="7bf3ecdc36d80b63" providerId="LiveId" clId="{6910C6E3-E674-4A6A-BCB6-6F3CE0537465}" dt="2025-12-31T15:04:14.870" v="670" actId="478"/>
          <ac:picMkLst>
            <pc:docMk/>
            <pc:sldMk cId="3676161425" sldId="407"/>
            <ac:picMk id="23" creationId="{F7EBC374-DE1F-E49B-9E77-FF6AEADCFB39}"/>
          </ac:picMkLst>
        </pc:picChg>
        <pc:picChg chg="add mod">
          <ac:chgData name="Lu López" userId="7bf3ecdc36d80b63" providerId="LiveId" clId="{6910C6E3-E674-4A6A-BCB6-6F3CE0537465}" dt="2025-12-31T15:03:45.528" v="663" actId="1076"/>
          <ac:picMkLst>
            <pc:docMk/>
            <pc:sldMk cId="3676161425" sldId="407"/>
            <ac:picMk id="27" creationId="{C71D15D2-8373-DD0E-1E14-573EB60A7C9C}"/>
          </ac:picMkLst>
        </pc:picChg>
        <pc:picChg chg="add mod">
          <ac:chgData name="Lu López" userId="7bf3ecdc36d80b63" providerId="LiveId" clId="{6910C6E3-E674-4A6A-BCB6-6F3CE0537465}" dt="2025-12-31T15:03:55.629" v="665" actId="1076"/>
          <ac:picMkLst>
            <pc:docMk/>
            <pc:sldMk cId="3676161425" sldId="407"/>
            <ac:picMk id="29" creationId="{06E7DB04-BF9E-3B64-8BD2-AC234D4A5548}"/>
          </ac:picMkLst>
        </pc:picChg>
        <pc:cxnChg chg="add del mod">
          <ac:chgData name="Lu López" userId="7bf3ecdc36d80b63" providerId="LiveId" clId="{6910C6E3-E674-4A6A-BCB6-6F3CE0537465}" dt="2025-12-31T14:53:02.630" v="587" actId="21"/>
          <ac:cxnSpMkLst>
            <pc:docMk/>
            <pc:sldMk cId="3676161425" sldId="407"/>
            <ac:cxnSpMk id="3" creationId="{B5CE8553-8915-E93B-E351-7BD85E19BDA2}"/>
          </ac:cxnSpMkLst>
        </pc:cxnChg>
        <pc:cxnChg chg="add del mod">
          <ac:chgData name="Lu López" userId="7bf3ecdc36d80b63" providerId="LiveId" clId="{6910C6E3-E674-4A6A-BCB6-6F3CE0537465}" dt="2025-12-31T15:04:44.698" v="677" actId="478"/>
          <ac:cxnSpMkLst>
            <pc:docMk/>
            <pc:sldMk cId="3676161425" sldId="407"/>
            <ac:cxnSpMk id="11" creationId="{B5CE8553-8915-E93B-E351-7BD85E19BDA2}"/>
          </ac:cxnSpMkLst>
        </pc:cxnChg>
        <pc:cxnChg chg="add del mod">
          <ac:chgData name="Lu López" userId="7bf3ecdc36d80b63" providerId="LiveId" clId="{6910C6E3-E674-4A6A-BCB6-6F3CE0537465}" dt="2025-12-31T15:04:46.879" v="678" actId="478"/>
          <ac:cxnSpMkLst>
            <pc:docMk/>
            <pc:sldMk cId="3676161425" sldId="407"/>
            <ac:cxnSpMk id="12" creationId="{1FC53316-9C70-47F7-D5A9-E40B66C1EB2E}"/>
          </ac:cxnSpMkLst>
        </pc:cxnChg>
        <pc:cxnChg chg="add del mod">
          <ac:chgData name="Lu López" userId="7bf3ecdc36d80b63" providerId="LiveId" clId="{6910C6E3-E674-4A6A-BCB6-6F3CE0537465}" dt="2025-12-31T15:04:41.912" v="676" actId="478"/>
          <ac:cxnSpMkLst>
            <pc:docMk/>
            <pc:sldMk cId="3676161425" sldId="407"/>
            <ac:cxnSpMk id="13" creationId="{B687E071-52FB-08E2-C704-FCDCCA468DFE}"/>
          </ac:cxnSpMkLst>
        </pc:cxnChg>
        <pc:cxnChg chg="add del mod">
          <ac:chgData name="Lu López" userId="7bf3ecdc36d80b63" providerId="LiveId" clId="{6910C6E3-E674-4A6A-BCB6-6F3CE0537465}" dt="2025-12-31T15:04:41.309" v="675" actId="478"/>
          <ac:cxnSpMkLst>
            <pc:docMk/>
            <pc:sldMk cId="3676161425" sldId="407"/>
            <ac:cxnSpMk id="14" creationId="{BA7AB46D-E1E2-7592-9C03-9DFB6B616669}"/>
          </ac:cxnSpMkLst>
        </pc:cxnChg>
        <pc:cxnChg chg="add del mod">
          <ac:chgData name="Lu López" userId="7bf3ecdc36d80b63" providerId="LiveId" clId="{6910C6E3-E674-4A6A-BCB6-6F3CE0537465}" dt="2025-12-31T14:53:02.630" v="587" actId="21"/>
          <ac:cxnSpMkLst>
            <pc:docMk/>
            <pc:sldMk cId="3676161425" sldId="407"/>
            <ac:cxnSpMk id="26" creationId="{1FC53316-9C70-47F7-D5A9-E40B66C1EB2E}"/>
          </ac:cxnSpMkLst>
        </pc:cxnChg>
      </pc:sldChg>
      <pc:sldChg chg="addSp delSp modSp mod">
        <pc:chgData name="Lu López" userId="7bf3ecdc36d80b63" providerId="LiveId" clId="{6910C6E3-E674-4A6A-BCB6-6F3CE0537465}" dt="2025-12-31T14:57:09.753" v="616" actId="478"/>
        <pc:sldMkLst>
          <pc:docMk/>
          <pc:sldMk cId="1833330812" sldId="408"/>
        </pc:sldMkLst>
        <pc:picChg chg="del">
          <ac:chgData name="Lu López" userId="7bf3ecdc36d80b63" providerId="LiveId" clId="{6910C6E3-E674-4A6A-BCB6-6F3CE0537465}" dt="2025-12-31T14:56:50.623" v="613" actId="478"/>
          <ac:picMkLst>
            <pc:docMk/>
            <pc:sldMk cId="1833330812" sldId="408"/>
            <ac:picMk id="2" creationId="{99D6B219-3D1A-2058-8093-F5EEB02C11D5}"/>
          </ac:picMkLst>
        </pc:picChg>
        <pc:picChg chg="add mod">
          <ac:chgData name="Lu López" userId="7bf3ecdc36d80b63" providerId="LiveId" clId="{6910C6E3-E674-4A6A-BCB6-6F3CE0537465}" dt="2025-12-31T14:57:07.173" v="615" actId="1076"/>
          <ac:picMkLst>
            <pc:docMk/>
            <pc:sldMk cId="1833330812" sldId="408"/>
            <ac:picMk id="3" creationId="{B41F183E-A884-8AC3-9FED-DA2DB41B90CC}"/>
          </ac:picMkLst>
        </pc:picChg>
        <pc:cxnChg chg="add del">
          <ac:chgData name="Lu López" userId="7bf3ecdc36d80b63" providerId="LiveId" clId="{6910C6E3-E674-4A6A-BCB6-6F3CE0537465}" dt="2025-12-31T14:57:09.753" v="616" actId="478"/>
          <ac:cxnSpMkLst>
            <pc:docMk/>
            <pc:sldMk cId="1833330812" sldId="408"/>
            <ac:cxnSpMk id="11" creationId="{8642E2BE-B157-9458-5EF9-CB873F204149}"/>
          </ac:cxnSpMkLst>
        </pc:cxnChg>
      </pc:sldChg>
      <pc:sldChg chg="addSp delSp modSp mod">
        <pc:chgData name="Lu López" userId="7bf3ecdc36d80b63" providerId="LiveId" clId="{6910C6E3-E674-4A6A-BCB6-6F3CE0537465}" dt="2025-12-31T15:17:44.471" v="752" actId="478"/>
        <pc:sldMkLst>
          <pc:docMk/>
          <pc:sldMk cId="3842709882" sldId="409"/>
        </pc:sldMkLst>
        <pc:picChg chg="del">
          <ac:chgData name="Lu López" userId="7bf3ecdc36d80b63" providerId="LiveId" clId="{6910C6E3-E674-4A6A-BCB6-6F3CE0537465}" dt="2025-12-31T15:16:22.751" v="737" actId="478"/>
          <ac:picMkLst>
            <pc:docMk/>
            <pc:sldMk cId="3842709882" sldId="409"/>
            <ac:picMk id="8" creationId="{C5B1BB7C-82BE-E87B-2EF9-A4F6A298A1C4}"/>
          </ac:picMkLst>
        </pc:picChg>
        <pc:picChg chg="del">
          <ac:chgData name="Lu López" userId="7bf3ecdc36d80b63" providerId="LiveId" clId="{6910C6E3-E674-4A6A-BCB6-6F3CE0537465}" dt="2025-12-31T15:16:22.751" v="737" actId="478"/>
          <ac:picMkLst>
            <pc:docMk/>
            <pc:sldMk cId="3842709882" sldId="409"/>
            <ac:picMk id="16" creationId="{C229C6C9-9A2B-26D0-FA5B-D5C5EF5F4749}"/>
          </ac:picMkLst>
        </pc:picChg>
        <pc:picChg chg="add mod">
          <ac:chgData name="Lu López" userId="7bf3ecdc36d80b63" providerId="LiveId" clId="{6910C6E3-E674-4A6A-BCB6-6F3CE0537465}" dt="2025-12-31T14:58:22.059" v="626" actId="1076"/>
          <ac:picMkLst>
            <pc:docMk/>
            <pc:sldMk cId="3842709882" sldId="409"/>
            <ac:picMk id="17" creationId="{B9C07692-5DDA-503E-39EC-07A91F19EF35}"/>
          </ac:picMkLst>
        </pc:picChg>
        <pc:picChg chg="add mod">
          <ac:chgData name="Lu López" userId="7bf3ecdc36d80b63" providerId="LiveId" clId="{6910C6E3-E674-4A6A-BCB6-6F3CE0537465}" dt="2025-12-31T15:16:29.738" v="738" actId="1076"/>
          <ac:picMkLst>
            <pc:docMk/>
            <pc:sldMk cId="3842709882" sldId="409"/>
            <ac:picMk id="19" creationId="{2E41C238-F110-0041-5D5B-6FED197E4E8B}"/>
          </ac:picMkLst>
        </pc:picChg>
        <pc:picChg chg="add mod">
          <ac:chgData name="Lu López" userId="7bf3ecdc36d80b63" providerId="LiveId" clId="{6910C6E3-E674-4A6A-BCB6-6F3CE0537465}" dt="2025-12-31T15:16:29.738" v="738" actId="1076"/>
          <ac:picMkLst>
            <pc:docMk/>
            <pc:sldMk cId="3842709882" sldId="409"/>
            <ac:picMk id="21" creationId="{63BFB45A-C30A-4800-7800-BC88473FF021}"/>
          </ac:picMkLst>
        </pc:picChg>
        <pc:picChg chg="del">
          <ac:chgData name="Lu López" userId="7bf3ecdc36d80b63" providerId="LiveId" clId="{6910C6E3-E674-4A6A-BCB6-6F3CE0537465}" dt="2025-12-31T14:58:16.827" v="625" actId="478"/>
          <ac:picMkLst>
            <pc:docMk/>
            <pc:sldMk cId="3842709882" sldId="409"/>
            <ac:picMk id="23" creationId="{AEFA214B-8B13-3C0E-365F-131BF0867F59}"/>
          </ac:picMkLst>
        </pc:picChg>
        <pc:picChg chg="add mod">
          <ac:chgData name="Lu López" userId="7bf3ecdc36d80b63" providerId="LiveId" clId="{6910C6E3-E674-4A6A-BCB6-6F3CE0537465}" dt="2025-12-31T15:16:57.948" v="744" actId="1076"/>
          <ac:picMkLst>
            <pc:docMk/>
            <pc:sldMk cId="3842709882" sldId="409"/>
            <ac:picMk id="24" creationId="{113CEA69-F7F2-7B8A-FC67-FDE51A6E7348}"/>
          </ac:picMkLst>
        </pc:picChg>
        <pc:picChg chg="del">
          <ac:chgData name="Lu López" userId="7bf3ecdc36d80b63" providerId="LiveId" clId="{6910C6E3-E674-4A6A-BCB6-6F3CE0537465}" dt="2025-12-31T15:16:50.905" v="743" actId="478"/>
          <ac:picMkLst>
            <pc:docMk/>
            <pc:sldMk cId="3842709882" sldId="409"/>
            <ac:picMk id="25" creationId="{2F9A6724-18B4-A11A-1379-049AD53124AA}"/>
          </ac:picMkLst>
        </pc:picChg>
        <pc:picChg chg="del">
          <ac:chgData name="Lu López" userId="7bf3ecdc36d80b63" providerId="LiveId" clId="{6910C6E3-E674-4A6A-BCB6-6F3CE0537465}" dt="2025-12-31T15:17:17.548" v="748" actId="478"/>
          <ac:picMkLst>
            <pc:docMk/>
            <pc:sldMk cId="3842709882" sldId="409"/>
            <ac:picMk id="26" creationId="{5509FA0B-DD14-02C6-5A4E-EEFD31B475D9}"/>
          </ac:picMkLst>
        </pc:picChg>
        <pc:picChg chg="del">
          <ac:chgData name="Lu López" userId="7bf3ecdc36d80b63" providerId="LiveId" clId="{6910C6E3-E674-4A6A-BCB6-6F3CE0537465}" dt="2025-12-31T15:16:50.905" v="743" actId="478"/>
          <ac:picMkLst>
            <pc:docMk/>
            <pc:sldMk cId="3842709882" sldId="409"/>
            <ac:picMk id="27" creationId="{7A4B1E41-E2C4-244A-CE5E-B92AE989EE2F}"/>
          </ac:picMkLst>
        </pc:picChg>
        <pc:picChg chg="add mod">
          <ac:chgData name="Lu López" userId="7bf3ecdc36d80b63" providerId="LiveId" clId="{6910C6E3-E674-4A6A-BCB6-6F3CE0537465}" dt="2025-12-31T15:16:57.948" v="744" actId="1076"/>
          <ac:picMkLst>
            <pc:docMk/>
            <pc:sldMk cId="3842709882" sldId="409"/>
            <ac:picMk id="29" creationId="{833E7E3C-CBF9-60BC-2CDC-C49E8D5E9494}"/>
          </ac:picMkLst>
        </pc:picChg>
        <pc:picChg chg="del">
          <ac:chgData name="Lu López" userId="7bf3ecdc36d80b63" providerId="LiveId" clId="{6910C6E3-E674-4A6A-BCB6-6F3CE0537465}" dt="2025-12-31T15:16:50.905" v="743" actId="478"/>
          <ac:picMkLst>
            <pc:docMk/>
            <pc:sldMk cId="3842709882" sldId="409"/>
            <ac:picMk id="31" creationId="{127003CE-8441-BC57-3DAA-792998BB9AB1}"/>
          </ac:picMkLst>
        </pc:picChg>
        <pc:picChg chg="add mod">
          <ac:chgData name="Lu López" userId="7bf3ecdc36d80b63" providerId="LiveId" clId="{6910C6E3-E674-4A6A-BCB6-6F3CE0537465}" dt="2025-12-31T15:16:57.948" v="744" actId="1076"/>
          <ac:picMkLst>
            <pc:docMk/>
            <pc:sldMk cId="3842709882" sldId="409"/>
            <ac:picMk id="32" creationId="{92EFDBE7-537F-D68C-FB21-340FAA56B136}"/>
          </ac:picMkLst>
        </pc:picChg>
        <pc:picChg chg="mod">
          <ac:chgData name="Lu López" userId="7bf3ecdc36d80b63" providerId="LiveId" clId="{6910C6E3-E674-4A6A-BCB6-6F3CE0537465}" dt="2025-12-31T15:17:29.863" v="750" actId="1076"/>
          <ac:picMkLst>
            <pc:docMk/>
            <pc:sldMk cId="3842709882" sldId="409"/>
            <ac:picMk id="33" creationId="{3D2780B0-56E8-F6D4-A731-4B26E51D59CD}"/>
          </ac:picMkLst>
        </pc:picChg>
        <pc:picChg chg="del">
          <ac:chgData name="Lu López" userId="7bf3ecdc36d80b63" providerId="LiveId" clId="{6910C6E3-E674-4A6A-BCB6-6F3CE0537465}" dt="2025-12-31T15:17:17.548" v="748" actId="478"/>
          <ac:picMkLst>
            <pc:docMk/>
            <pc:sldMk cId="3842709882" sldId="409"/>
            <ac:picMk id="35" creationId="{CFCCA80A-8947-FDA0-178D-DD60ABC6BBC3}"/>
          </ac:picMkLst>
        </pc:picChg>
        <pc:picChg chg="add mod">
          <ac:chgData name="Lu López" userId="7bf3ecdc36d80b63" providerId="LiveId" clId="{6910C6E3-E674-4A6A-BCB6-6F3CE0537465}" dt="2025-12-31T15:17:37.391" v="751" actId="14100"/>
          <ac:picMkLst>
            <pc:docMk/>
            <pc:sldMk cId="3842709882" sldId="409"/>
            <ac:picMk id="36" creationId="{0C0C3FCA-4402-5E79-A908-356A93DC9537}"/>
          </ac:picMkLst>
        </pc:picChg>
        <pc:picChg chg="add mod">
          <ac:chgData name="Lu López" userId="7bf3ecdc36d80b63" providerId="LiveId" clId="{6910C6E3-E674-4A6A-BCB6-6F3CE0537465}" dt="2025-12-31T15:17:25.858" v="749" actId="1076"/>
          <ac:picMkLst>
            <pc:docMk/>
            <pc:sldMk cId="3842709882" sldId="409"/>
            <ac:picMk id="38" creationId="{8E03519B-041F-139C-1D1B-D34CF92DA44F}"/>
          </ac:picMkLst>
        </pc:picChg>
        <pc:cxnChg chg="add del mod">
          <ac:chgData name="Lu López" userId="7bf3ecdc36d80b63" providerId="LiveId" clId="{6910C6E3-E674-4A6A-BCB6-6F3CE0537465}" dt="2025-12-31T15:16:33.312" v="739" actId="478"/>
          <ac:cxnSpMkLst>
            <pc:docMk/>
            <pc:sldMk cId="3842709882" sldId="409"/>
            <ac:cxnSpMk id="2" creationId="{01C8E040-04C2-4EEC-F99A-0BFEE488DDB4}"/>
          </ac:cxnSpMkLst>
        </pc:cxnChg>
        <pc:cxnChg chg="add del mod">
          <ac:chgData name="Lu López" userId="7bf3ecdc36d80b63" providerId="LiveId" clId="{6910C6E3-E674-4A6A-BCB6-6F3CE0537465}" dt="2025-12-31T15:16:33.312" v="739" actId="478"/>
          <ac:cxnSpMkLst>
            <pc:docMk/>
            <pc:sldMk cId="3842709882" sldId="409"/>
            <ac:cxnSpMk id="3" creationId="{24AAC1F5-49E7-E1F7-20B5-2FCBC93D4864}"/>
          </ac:cxnSpMkLst>
        </pc:cxnChg>
        <pc:cxnChg chg="add del mod">
          <ac:chgData name="Lu López" userId="7bf3ecdc36d80b63" providerId="LiveId" clId="{6910C6E3-E674-4A6A-BCB6-6F3CE0537465}" dt="2025-12-31T15:17:05.695" v="745" actId="478"/>
          <ac:cxnSpMkLst>
            <pc:docMk/>
            <pc:sldMk cId="3842709882" sldId="409"/>
            <ac:cxnSpMk id="5" creationId="{612BC892-ED6F-9855-5247-9A393EEC5D7A}"/>
          </ac:cxnSpMkLst>
        </pc:cxnChg>
        <pc:cxnChg chg="add del mod">
          <ac:chgData name="Lu López" userId="7bf3ecdc36d80b63" providerId="LiveId" clId="{6910C6E3-E674-4A6A-BCB6-6F3CE0537465}" dt="2025-12-31T15:17:05.695" v="745" actId="478"/>
          <ac:cxnSpMkLst>
            <pc:docMk/>
            <pc:sldMk cId="3842709882" sldId="409"/>
            <ac:cxnSpMk id="6" creationId="{16DBF675-B454-9331-30C6-ADBF766C09D4}"/>
          </ac:cxnSpMkLst>
        </pc:cxnChg>
        <pc:cxnChg chg="add del mod">
          <ac:chgData name="Lu López" userId="7bf3ecdc36d80b63" providerId="LiveId" clId="{6910C6E3-E674-4A6A-BCB6-6F3CE0537465}" dt="2025-12-31T15:17:44.471" v="752" actId="478"/>
          <ac:cxnSpMkLst>
            <pc:docMk/>
            <pc:sldMk cId="3842709882" sldId="409"/>
            <ac:cxnSpMk id="7" creationId="{9E97DC3D-2D95-8A4C-9BBA-E15083E14FA8}"/>
          </ac:cxnSpMkLst>
        </pc:cxnChg>
        <pc:cxnChg chg="add del mod">
          <ac:chgData name="Lu López" userId="7bf3ecdc36d80b63" providerId="LiveId" clId="{6910C6E3-E674-4A6A-BCB6-6F3CE0537465}" dt="2025-12-31T15:17:44.471" v="752" actId="478"/>
          <ac:cxnSpMkLst>
            <pc:docMk/>
            <pc:sldMk cId="3842709882" sldId="409"/>
            <ac:cxnSpMk id="9" creationId="{779ABDDE-B2A0-9EEE-081D-4472B9F5B308}"/>
          </ac:cxnSpMkLst>
        </pc:cxnChg>
      </pc:sldChg>
      <pc:sldChg chg="addSp delSp modSp mod">
        <pc:chgData name="Lu López" userId="7bf3ecdc36d80b63" providerId="LiveId" clId="{6910C6E3-E674-4A6A-BCB6-6F3CE0537465}" dt="2025-12-31T15:18:54.484" v="759" actId="478"/>
        <pc:sldMkLst>
          <pc:docMk/>
          <pc:sldMk cId="643370245" sldId="410"/>
        </pc:sldMkLst>
        <pc:picChg chg="del">
          <ac:chgData name="Lu López" userId="7bf3ecdc36d80b63" providerId="LiveId" clId="{6910C6E3-E674-4A6A-BCB6-6F3CE0537465}" dt="2025-12-31T15:18:42.055" v="757" actId="478"/>
          <ac:picMkLst>
            <pc:docMk/>
            <pc:sldMk cId="643370245" sldId="410"/>
            <ac:picMk id="5" creationId="{4A50BD87-6429-26C1-1BC6-B0F95A9DF075}"/>
          </ac:picMkLst>
        </pc:picChg>
        <pc:picChg chg="add mod">
          <ac:chgData name="Lu López" userId="7bf3ecdc36d80b63" providerId="LiveId" clId="{6910C6E3-E674-4A6A-BCB6-6F3CE0537465}" dt="2025-12-31T15:18:51.005" v="758" actId="1076"/>
          <ac:picMkLst>
            <pc:docMk/>
            <pc:sldMk cId="643370245" sldId="410"/>
            <ac:picMk id="6" creationId="{69F5A82F-7E1B-976B-2F90-BA36BB916097}"/>
          </ac:picMkLst>
        </pc:picChg>
        <pc:picChg chg="add mod">
          <ac:chgData name="Lu López" userId="7bf3ecdc36d80b63" providerId="LiveId" clId="{6910C6E3-E674-4A6A-BCB6-6F3CE0537465}" dt="2025-12-31T15:18:51.005" v="758" actId="1076"/>
          <ac:picMkLst>
            <pc:docMk/>
            <pc:sldMk cId="643370245" sldId="410"/>
            <ac:picMk id="8" creationId="{C61C35D8-6FB9-8588-059E-792A273D365A}"/>
          </ac:picMkLst>
        </pc:picChg>
        <pc:picChg chg="del">
          <ac:chgData name="Lu López" userId="7bf3ecdc36d80b63" providerId="LiveId" clId="{6910C6E3-E674-4A6A-BCB6-6F3CE0537465}" dt="2025-12-31T15:18:42.055" v="757" actId="478"/>
          <ac:picMkLst>
            <pc:docMk/>
            <pc:sldMk cId="643370245" sldId="410"/>
            <ac:picMk id="13" creationId="{E6E5903A-AAC7-0049-803E-532546F460FC}"/>
          </ac:picMkLst>
        </pc:picChg>
        <pc:cxnChg chg="add del">
          <ac:chgData name="Lu López" userId="7bf3ecdc36d80b63" providerId="LiveId" clId="{6910C6E3-E674-4A6A-BCB6-6F3CE0537465}" dt="2025-12-31T15:18:54.484" v="759" actId="478"/>
          <ac:cxnSpMkLst>
            <pc:docMk/>
            <pc:sldMk cId="643370245" sldId="410"/>
            <ac:cxnSpMk id="14" creationId="{047249E9-94FD-B7E5-35F1-52E10DE7B0B7}"/>
          </ac:cxnSpMkLst>
        </pc:cxnChg>
      </pc:sldChg>
      <pc:sldChg chg="addSp delSp modSp mod">
        <pc:chgData name="Lu López" userId="7bf3ecdc36d80b63" providerId="LiveId" clId="{6910C6E3-E674-4A6A-BCB6-6F3CE0537465}" dt="2025-12-31T14:40:30.625" v="480" actId="478"/>
        <pc:sldMkLst>
          <pc:docMk/>
          <pc:sldMk cId="2907534636" sldId="411"/>
        </pc:sldMkLst>
        <pc:spChg chg="del">
          <ac:chgData name="Lu López" userId="7bf3ecdc36d80b63" providerId="LiveId" clId="{6910C6E3-E674-4A6A-BCB6-6F3CE0537465}" dt="2025-12-31T14:07:24.408" v="283" actId="478"/>
          <ac:spMkLst>
            <pc:docMk/>
            <pc:sldMk cId="2907534636" sldId="411"/>
            <ac:spMk id="3" creationId="{798E0140-C6A1-B421-1274-CA4354F44591}"/>
          </ac:spMkLst>
        </pc:spChg>
        <pc:spChg chg="add mod">
          <ac:chgData name="Lu López" userId="7bf3ecdc36d80b63" providerId="LiveId" clId="{6910C6E3-E674-4A6A-BCB6-6F3CE0537465}" dt="2025-12-31T14:07:26.667" v="284"/>
          <ac:spMkLst>
            <pc:docMk/>
            <pc:sldMk cId="2907534636" sldId="411"/>
            <ac:spMk id="14" creationId="{A2CD65E6-B399-195D-1D12-732624863686}"/>
          </ac:spMkLst>
        </pc:spChg>
        <pc:spChg chg="mod">
          <ac:chgData name="Lu López" userId="7bf3ecdc36d80b63" providerId="LiveId" clId="{6910C6E3-E674-4A6A-BCB6-6F3CE0537465}" dt="2025-12-31T13:45:21.541" v="145" actId="20577"/>
          <ac:spMkLst>
            <pc:docMk/>
            <pc:sldMk cId="2907534636" sldId="411"/>
            <ac:spMk id="16" creationId="{C25233BC-BCA4-6E16-B2EB-4FE4C9A42D82}"/>
          </ac:spMkLst>
        </pc:spChg>
        <pc:picChg chg="add del mod">
          <ac:chgData name="Lu López" userId="7bf3ecdc36d80b63" providerId="LiveId" clId="{6910C6E3-E674-4A6A-BCB6-6F3CE0537465}" dt="2025-12-31T14:07:24.408" v="283" actId="478"/>
          <ac:picMkLst>
            <pc:docMk/>
            <pc:sldMk cId="2907534636" sldId="411"/>
            <ac:picMk id="2" creationId="{8105C7C7-9F16-DDFB-8622-650CB5E1C476}"/>
          </ac:picMkLst>
        </pc:picChg>
        <pc:picChg chg="del">
          <ac:chgData name="Lu López" userId="7bf3ecdc36d80b63" providerId="LiveId" clId="{6910C6E3-E674-4A6A-BCB6-6F3CE0537465}" dt="2025-12-31T14:28:00.565" v="375" actId="478"/>
          <ac:picMkLst>
            <pc:docMk/>
            <pc:sldMk cId="2907534636" sldId="411"/>
            <ac:picMk id="6" creationId="{0C680868-27D7-05C6-6508-3B5B0426F94F}"/>
          </ac:picMkLst>
        </pc:picChg>
        <pc:picChg chg="del">
          <ac:chgData name="Lu López" userId="7bf3ecdc36d80b63" providerId="LiveId" clId="{6910C6E3-E674-4A6A-BCB6-6F3CE0537465}" dt="2025-12-31T14:27:48.746" v="372" actId="478"/>
          <ac:picMkLst>
            <pc:docMk/>
            <pc:sldMk cId="2907534636" sldId="411"/>
            <ac:picMk id="8" creationId="{A215008C-9513-4C02-D0CB-5A0EBA71C7A5}"/>
          </ac:picMkLst>
        </pc:picChg>
        <pc:picChg chg="add del mod">
          <ac:chgData name="Lu López" userId="7bf3ecdc36d80b63" providerId="LiveId" clId="{6910C6E3-E674-4A6A-BCB6-6F3CE0537465}" dt="2025-12-31T14:39:25.499" v="468" actId="478"/>
          <ac:picMkLst>
            <pc:docMk/>
            <pc:sldMk cId="2907534636" sldId="411"/>
            <ac:picMk id="9" creationId="{7F90BD7C-69F4-BADF-4A14-0F18A9153705}"/>
          </ac:picMkLst>
        </pc:picChg>
        <pc:picChg chg="del">
          <ac:chgData name="Lu López" userId="7bf3ecdc36d80b63" providerId="LiveId" clId="{6910C6E3-E674-4A6A-BCB6-6F3CE0537465}" dt="2025-12-31T14:07:24.408" v="283" actId="478"/>
          <ac:picMkLst>
            <pc:docMk/>
            <pc:sldMk cId="2907534636" sldId="411"/>
            <ac:picMk id="10" creationId="{48061132-C309-AD9C-A294-B139235CBA4D}"/>
          </ac:picMkLst>
        </pc:picChg>
        <pc:picChg chg="del">
          <ac:chgData name="Lu López" userId="7bf3ecdc36d80b63" providerId="LiveId" clId="{6910C6E3-E674-4A6A-BCB6-6F3CE0537465}" dt="2025-12-31T14:27:42.603" v="370" actId="478"/>
          <ac:picMkLst>
            <pc:docMk/>
            <pc:sldMk cId="2907534636" sldId="411"/>
            <ac:picMk id="12" creationId="{1C1ABDA5-C40C-2CCF-590C-ED37D3368FDD}"/>
          </ac:picMkLst>
        </pc:picChg>
        <pc:picChg chg="add mod">
          <ac:chgData name="Lu López" userId="7bf3ecdc36d80b63" providerId="LiveId" clId="{6910C6E3-E674-4A6A-BCB6-6F3CE0537465}" dt="2025-12-31T14:40:19.595" v="478" actId="1076"/>
          <ac:picMkLst>
            <pc:docMk/>
            <pc:sldMk cId="2907534636" sldId="411"/>
            <ac:picMk id="13" creationId="{83BB2AD3-76F7-E9E0-484E-264E2644CE67}"/>
          </ac:picMkLst>
        </pc:picChg>
        <pc:picChg chg="add mod">
          <ac:chgData name="Lu López" userId="7bf3ecdc36d80b63" providerId="LiveId" clId="{6910C6E3-E674-4A6A-BCB6-6F3CE0537465}" dt="2025-12-31T14:07:26.667" v="284"/>
          <ac:picMkLst>
            <pc:docMk/>
            <pc:sldMk cId="2907534636" sldId="411"/>
            <ac:picMk id="17" creationId="{4C3C27A6-E9F2-FA6C-B41A-9707CDD96D0D}"/>
          </ac:picMkLst>
        </pc:picChg>
        <pc:picChg chg="del">
          <ac:chgData name="Lu López" userId="7bf3ecdc36d80b63" providerId="LiveId" clId="{6910C6E3-E674-4A6A-BCB6-6F3CE0537465}" dt="2025-12-31T14:28:32.830" v="381" actId="478"/>
          <ac:picMkLst>
            <pc:docMk/>
            <pc:sldMk cId="2907534636" sldId="411"/>
            <ac:picMk id="18" creationId="{E9E08BA4-C40B-93D6-A94E-D768573FDD99}"/>
          </ac:picMkLst>
        </pc:picChg>
        <pc:picChg chg="add mod">
          <ac:chgData name="Lu López" userId="7bf3ecdc36d80b63" providerId="LiveId" clId="{6910C6E3-E674-4A6A-BCB6-6F3CE0537465}" dt="2025-12-31T14:40:19.595" v="478" actId="1076"/>
          <ac:picMkLst>
            <pc:docMk/>
            <pc:sldMk cId="2907534636" sldId="411"/>
            <ac:picMk id="19" creationId="{824B75BB-0702-3C31-BABB-363D9BCA8ABD}"/>
          </ac:picMkLst>
        </pc:picChg>
        <pc:picChg chg="add del mod">
          <ac:chgData name="Lu López" userId="7bf3ecdc36d80b63" providerId="LiveId" clId="{6910C6E3-E674-4A6A-BCB6-6F3CE0537465}" dt="2025-12-31T14:39:37.966" v="471" actId="478"/>
          <ac:picMkLst>
            <pc:docMk/>
            <pc:sldMk cId="2907534636" sldId="411"/>
            <ac:picMk id="20" creationId="{203633A5-79E4-7060-4C83-E2C4318C3EC3}"/>
          </ac:picMkLst>
        </pc:picChg>
        <pc:picChg chg="add mod">
          <ac:chgData name="Lu López" userId="7bf3ecdc36d80b63" providerId="LiveId" clId="{6910C6E3-E674-4A6A-BCB6-6F3CE0537465}" dt="2025-12-31T14:40:19.595" v="478" actId="1076"/>
          <ac:picMkLst>
            <pc:docMk/>
            <pc:sldMk cId="2907534636" sldId="411"/>
            <ac:picMk id="22" creationId="{6A5289A3-6BBE-8020-EC53-FE6CF11D9954}"/>
          </ac:picMkLst>
        </pc:picChg>
        <pc:picChg chg="add mod">
          <ac:chgData name="Lu López" userId="7bf3ecdc36d80b63" providerId="LiveId" clId="{6910C6E3-E674-4A6A-BCB6-6F3CE0537465}" dt="2025-12-31T14:40:26.422" v="479" actId="14100"/>
          <ac:picMkLst>
            <pc:docMk/>
            <pc:sldMk cId="2907534636" sldId="411"/>
            <ac:picMk id="24" creationId="{6DA3E60B-6967-84CE-221C-D5A8D5F7189E}"/>
          </ac:picMkLst>
        </pc:picChg>
        <pc:cxnChg chg="del">
          <ac:chgData name="Lu López" userId="7bf3ecdc36d80b63" providerId="LiveId" clId="{6910C6E3-E674-4A6A-BCB6-6F3CE0537465}" dt="2025-12-31T14:07:24.408" v="283" actId="478"/>
          <ac:cxnSpMkLst>
            <pc:docMk/>
            <pc:sldMk cId="2907534636" sldId="411"/>
            <ac:cxnSpMk id="5" creationId="{3FF7210C-724D-E226-2BB5-FB86C9CA2A07}"/>
          </ac:cxnSpMkLst>
        </pc:cxnChg>
        <pc:cxnChg chg="add mod">
          <ac:chgData name="Lu López" userId="7bf3ecdc36d80b63" providerId="LiveId" clId="{6910C6E3-E674-4A6A-BCB6-6F3CE0537465}" dt="2025-12-31T14:07:26.667" v="284"/>
          <ac:cxnSpMkLst>
            <pc:docMk/>
            <pc:sldMk cId="2907534636" sldId="411"/>
            <ac:cxnSpMk id="15" creationId="{2BBD6FE5-5AD1-5654-909E-153D5AC520A7}"/>
          </ac:cxnSpMkLst>
        </pc:cxnChg>
        <pc:cxnChg chg="add del mod">
          <ac:chgData name="Lu López" userId="7bf3ecdc36d80b63" providerId="LiveId" clId="{6910C6E3-E674-4A6A-BCB6-6F3CE0537465}" dt="2025-12-31T14:40:30.625" v="480" actId="478"/>
          <ac:cxnSpMkLst>
            <pc:docMk/>
            <pc:sldMk cId="2907534636" sldId="411"/>
            <ac:cxnSpMk id="25" creationId="{1DC36604-D1C0-4DFD-CF60-03F19B06912C}"/>
          </ac:cxnSpMkLst>
        </pc:cxnChg>
        <pc:cxnChg chg="add del mod">
          <ac:chgData name="Lu López" userId="7bf3ecdc36d80b63" providerId="LiveId" clId="{6910C6E3-E674-4A6A-BCB6-6F3CE0537465}" dt="2025-12-31T14:40:30.625" v="480" actId="478"/>
          <ac:cxnSpMkLst>
            <pc:docMk/>
            <pc:sldMk cId="2907534636" sldId="411"/>
            <ac:cxnSpMk id="26" creationId="{AE81CF96-8BFE-4492-11C8-F81859DC1695}"/>
          </ac:cxnSpMkLst>
        </pc:cxnChg>
        <pc:cxnChg chg="add del mod">
          <ac:chgData name="Lu López" userId="7bf3ecdc36d80b63" providerId="LiveId" clId="{6910C6E3-E674-4A6A-BCB6-6F3CE0537465}" dt="2025-12-31T14:29:23.612" v="389" actId="21"/>
          <ac:cxnSpMkLst>
            <pc:docMk/>
            <pc:sldMk cId="2907534636" sldId="411"/>
            <ac:cxnSpMk id="35" creationId="{5790447E-867B-EAC6-1846-0D50410AAA2D}"/>
          </ac:cxnSpMkLst>
        </pc:cxnChg>
        <pc:cxnChg chg="add del mod">
          <ac:chgData name="Lu López" userId="7bf3ecdc36d80b63" providerId="LiveId" clId="{6910C6E3-E674-4A6A-BCB6-6F3CE0537465}" dt="2025-12-31T14:29:23.612" v="389" actId="21"/>
          <ac:cxnSpMkLst>
            <pc:docMk/>
            <pc:sldMk cId="2907534636" sldId="411"/>
            <ac:cxnSpMk id="36" creationId="{2DD20664-137B-EFBC-549A-43ED5D2206F8}"/>
          </ac:cxnSpMkLst>
        </pc:cxnChg>
      </pc:sldChg>
      <pc:sldChg chg="addSp delSp modSp mod">
        <pc:chgData name="Lu López" userId="7bf3ecdc36d80b63" providerId="LiveId" clId="{6910C6E3-E674-4A6A-BCB6-6F3CE0537465}" dt="2025-12-31T15:02:02.892" v="654" actId="478"/>
        <pc:sldMkLst>
          <pc:docMk/>
          <pc:sldMk cId="2804860352" sldId="412"/>
        </pc:sldMkLst>
        <pc:picChg chg="del">
          <ac:chgData name="Lu López" userId="7bf3ecdc36d80b63" providerId="LiveId" clId="{6910C6E3-E674-4A6A-BCB6-6F3CE0537465}" dt="2025-12-31T15:01:15.392" v="647" actId="478"/>
          <ac:picMkLst>
            <pc:docMk/>
            <pc:sldMk cId="2804860352" sldId="412"/>
            <ac:picMk id="2" creationId="{C30D03FA-629B-9632-818F-1672B3E202A8}"/>
          </ac:picMkLst>
        </pc:picChg>
        <pc:picChg chg="del">
          <ac:chgData name="Lu López" userId="7bf3ecdc36d80b63" providerId="LiveId" clId="{6910C6E3-E674-4A6A-BCB6-6F3CE0537465}" dt="2025-12-31T15:01:22.536" v="648" actId="478"/>
          <ac:picMkLst>
            <pc:docMk/>
            <pc:sldMk cId="2804860352" sldId="412"/>
            <ac:picMk id="6" creationId="{5EFEDEC0-7C93-0CDC-777F-576159AC14DE}"/>
          </ac:picMkLst>
        </pc:picChg>
        <pc:picChg chg="add mod">
          <ac:chgData name="Lu López" userId="7bf3ecdc36d80b63" providerId="LiveId" clId="{6910C6E3-E674-4A6A-BCB6-6F3CE0537465}" dt="2025-12-31T15:01:51.654" v="651" actId="1076"/>
          <ac:picMkLst>
            <pc:docMk/>
            <pc:sldMk cId="2804860352" sldId="412"/>
            <ac:picMk id="8" creationId="{FE4F5AA9-6DF6-256D-98FF-9AE24242C8FD}"/>
          </ac:picMkLst>
        </pc:picChg>
        <pc:picChg chg="add mod">
          <ac:chgData name="Lu López" userId="7bf3ecdc36d80b63" providerId="LiveId" clId="{6910C6E3-E674-4A6A-BCB6-6F3CE0537465}" dt="2025-12-31T15:01:33.042" v="649" actId="1076"/>
          <ac:picMkLst>
            <pc:docMk/>
            <pc:sldMk cId="2804860352" sldId="412"/>
            <ac:picMk id="9" creationId="{ADC912E2-3318-1BB8-E7ED-83C939503DC5}"/>
          </ac:picMkLst>
        </pc:picChg>
        <pc:cxnChg chg="add del">
          <ac:chgData name="Lu López" userId="7bf3ecdc36d80b63" providerId="LiveId" clId="{6910C6E3-E674-4A6A-BCB6-6F3CE0537465}" dt="2025-12-31T15:02:02.892" v="654" actId="478"/>
          <ac:cxnSpMkLst>
            <pc:docMk/>
            <pc:sldMk cId="2804860352" sldId="412"/>
            <ac:cxnSpMk id="11" creationId="{DA08F9EA-0C5B-7499-F3F9-6B78D48545A0}"/>
          </ac:cxnSpMkLst>
        </pc:cxnChg>
        <pc:cxnChg chg="add del mod">
          <ac:chgData name="Lu López" userId="7bf3ecdc36d80b63" providerId="LiveId" clId="{6910C6E3-E674-4A6A-BCB6-6F3CE0537465}" dt="2025-12-31T15:02:02.892" v="654" actId="478"/>
          <ac:cxnSpMkLst>
            <pc:docMk/>
            <pc:sldMk cId="2804860352" sldId="412"/>
            <ac:cxnSpMk id="12" creationId="{EF7B7AF9-4DC9-E037-9508-D064B1EB07E8}"/>
          </ac:cxnSpMkLst>
        </pc:cxnChg>
      </pc:sldChg>
      <pc:sldChg chg="addSp delSp modSp mod">
        <pc:chgData name="Lu López" userId="7bf3ecdc36d80b63" providerId="LiveId" clId="{6910C6E3-E674-4A6A-BCB6-6F3CE0537465}" dt="2025-12-31T15:47:37.363" v="951" actId="20577"/>
        <pc:sldMkLst>
          <pc:docMk/>
          <pc:sldMk cId="4174282307" sldId="413"/>
        </pc:sldMkLst>
        <pc:spChg chg="mod">
          <ac:chgData name="Lu López" userId="7bf3ecdc36d80b63" providerId="LiveId" clId="{6910C6E3-E674-4A6A-BCB6-6F3CE0537465}" dt="2025-12-31T15:47:37.363" v="951" actId="20577"/>
          <ac:spMkLst>
            <pc:docMk/>
            <pc:sldMk cId="4174282307" sldId="413"/>
            <ac:spMk id="2" creationId="{E22ACB85-C402-B86A-9FC3-AB2CE0320E31}"/>
          </ac:spMkLst>
        </pc:spChg>
        <pc:picChg chg="del">
          <ac:chgData name="Lu López" userId="7bf3ecdc36d80b63" providerId="LiveId" clId="{6910C6E3-E674-4A6A-BCB6-6F3CE0537465}" dt="2025-12-31T15:28:09.838" v="818" actId="478"/>
          <ac:picMkLst>
            <pc:docMk/>
            <pc:sldMk cId="4174282307" sldId="413"/>
            <ac:picMk id="5" creationId="{C4FC07A8-FCE0-8908-BCF2-3C6B92221327}"/>
          </ac:picMkLst>
        </pc:picChg>
        <pc:picChg chg="del">
          <ac:chgData name="Lu López" userId="7bf3ecdc36d80b63" providerId="LiveId" clId="{6910C6E3-E674-4A6A-BCB6-6F3CE0537465}" dt="2025-12-31T15:32:15.778" v="849" actId="478"/>
          <ac:picMkLst>
            <pc:docMk/>
            <pc:sldMk cId="4174282307" sldId="413"/>
            <ac:picMk id="17" creationId="{21CE38DB-456D-DB29-CD1A-D58640178EED}"/>
          </ac:picMkLst>
        </pc:picChg>
        <pc:picChg chg="del">
          <ac:chgData name="Lu López" userId="7bf3ecdc36d80b63" providerId="LiveId" clId="{6910C6E3-E674-4A6A-BCB6-6F3CE0537465}" dt="2025-12-31T15:32:15.778" v="849" actId="478"/>
          <ac:picMkLst>
            <pc:docMk/>
            <pc:sldMk cId="4174282307" sldId="413"/>
            <ac:picMk id="21" creationId="{A970F9FF-9569-E185-4798-0597F8364BA2}"/>
          </ac:picMkLst>
        </pc:picChg>
        <pc:picChg chg="del">
          <ac:chgData name="Lu López" userId="7bf3ecdc36d80b63" providerId="LiveId" clId="{6910C6E3-E674-4A6A-BCB6-6F3CE0537465}" dt="2025-12-31T15:32:33.973" v="852" actId="478"/>
          <ac:picMkLst>
            <pc:docMk/>
            <pc:sldMk cId="4174282307" sldId="413"/>
            <ac:picMk id="22" creationId="{237170CC-8B8B-A6D6-4F0C-09003A5AE717}"/>
          </ac:picMkLst>
        </pc:picChg>
        <pc:picChg chg="add mod">
          <ac:chgData name="Lu López" userId="7bf3ecdc36d80b63" providerId="LiveId" clId="{6910C6E3-E674-4A6A-BCB6-6F3CE0537465}" dt="2025-12-31T15:32:27.198" v="851" actId="1076"/>
          <ac:picMkLst>
            <pc:docMk/>
            <pc:sldMk cId="4174282307" sldId="413"/>
            <ac:picMk id="23" creationId="{96B4B701-4EDA-9F00-B261-EE98DF4D6D8D}"/>
          </ac:picMkLst>
        </pc:picChg>
        <pc:picChg chg="mod">
          <ac:chgData name="Lu López" userId="7bf3ecdc36d80b63" providerId="LiveId" clId="{6910C6E3-E674-4A6A-BCB6-6F3CE0537465}" dt="2025-12-31T15:32:48.621" v="855" actId="1076"/>
          <ac:picMkLst>
            <pc:docMk/>
            <pc:sldMk cId="4174282307" sldId="413"/>
            <ac:picMk id="24" creationId="{B06D3603-5514-EA5F-E222-4268057F5E72}"/>
          </ac:picMkLst>
        </pc:picChg>
        <pc:picChg chg="add mod">
          <ac:chgData name="Lu López" userId="7bf3ecdc36d80b63" providerId="LiveId" clId="{6910C6E3-E674-4A6A-BCB6-6F3CE0537465}" dt="2025-12-31T15:32:42.868" v="854" actId="1076"/>
          <ac:picMkLst>
            <pc:docMk/>
            <pc:sldMk cId="4174282307" sldId="413"/>
            <ac:picMk id="26" creationId="{9708AF4F-7621-AF0B-F825-BAF98D41460C}"/>
          </ac:picMkLst>
        </pc:picChg>
        <pc:picChg chg="add mod">
          <ac:chgData name="Lu López" userId="7bf3ecdc36d80b63" providerId="LiveId" clId="{6910C6E3-E674-4A6A-BCB6-6F3CE0537465}" dt="2025-12-31T15:28:12.799" v="819" actId="1076"/>
          <ac:picMkLst>
            <pc:docMk/>
            <pc:sldMk cId="4174282307" sldId="413"/>
            <ac:picMk id="27" creationId="{38EEB8DA-02EA-649C-B930-87D847472B61}"/>
          </ac:picMkLst>
        </pc:picChg>
        <pc:picChg chg="add mod">
          <ac:chgData name="Lu López" userId="7bf3ecdc36d80b63" providerId="LiveId" clId="{6910C6E3-E674-4A6A-BCB6-6F3CE0537465}" dt="2025-12-31T15:33:41.249" v="864" actId="1076"/>
          <ac:picMkLst>
            <pc:docMk/>
            <pc:sldMk cId="4174282307" sldId="413"/>
            <ac:picMk id="29" creationId="{F55AF56B-1F5E-431A-DB7F-7DC5586B354D}"/>
          </ac:picMkLst>
        </pc:picChg>
        <pc:picChg chg="del">
          <ac:chgData name="Lu López" userId="7bf3ecdc36d80b63" providerId="LiveId" clId="{6910C6E3-E674-4A6A-BCB6-6F3CE0537465}" dt="2025-12-31T15:33:16.559" v="860" actId="478"/>
          <ac:picMkLst>
            <pc:docMk/>
            <pc:sldMk cId="4174282307" sldId="413"/>
            <ac:picMk id="30" creationId="{458D4E39-0A44-66A3-3B3F-325AABC472E0}"/>
          </ac:picMkLst>
        </pc:picChg>
        <pc:picChg chg="del">
          <ac:chgData name="Lu López" userId="7bf3ecdc36d80b63" providerId="LiveId" clId="{6910C6E3-E674-4A6A-BCB6-6F3CE0537465}" dt="2025-12-31T15:33:16.559" v="860" actId="478"/>
          <ac:picMkLst>
            <pc:docMk/>
            <pc:sldMk cId="4174282307" sldId="413"/>
            <ac:picMk id="33" creationId="{5577A5F6-5E06-37DE-659C-F66A04FCEBA7}"/>
          </ac:picMkLst>
        </pc:picChg>
        <pc:picChg chg="add mod">
          <ac:chgData name="Lu López" userId="7bf3ecdc36d80b63" providerId="LiveId" clId="{6910C6E3-E674-4A6A-BCB6-6F3CE0537465}" dt="2025-12-31T15:33:41.249" v="864" actId="1076"/>
          <ac:picMkLst>
            <pc:docMk/>
            <pc:sldMk cId="4174282307" sldId="413"/>
            <ac:picMk id="34" creationId="{412C8880-D4DD-2A0A-D950-C1B2EED3B99B}"/>
          </ac:picMkLst>
        </pc:picChg>
        <pc:picChg chg="add mod">
          <ac:chgData name="Lu López" userId="7bf3ecdc36d80b63" providerId="LiveId" clId="{6910C6E3-E674-4A6A-BCB6-6F3CE0537465}" dt="2025-12-31T15:34:16.933" v="868" actId="14100"/>
          <ac:picMkLst>
            <pc:docMk/>
            <pc:sldMk cId="4174282307" sldId="413"/>
            <ac:picMk id="36" creationId="{EC5A71BC-315C-5D18-DC01-46CC74E2CF9A}"/>
          </ac:picMkLst>
        </pc:picChg>
        <pc:picChg chg="del">
          <ac:chgData name="Lu López" userId="7bf3ecdc36d80b63" providerId="LiveId" clId="{6910C6E3-E674-4A6A-BCB6-6F3CE0537465}" dt="2025-12-31T15:33:16.559" v="860" actId="478"/>
          <ac:picMkLst>
            <pc:docMk/>
            <pc:sldMk cId="4174282307" sldId="413"/>
            <ac:picMk id="37" creationId="{DB599114-F7AC-070C-D502-04CDAC917299}"/>
          </ac:picMkLst>
        </pc:picChg>
        <pc:picChg chg="add mod">
          <ac:chgData name="Lu López" userId="7bf3ecdc36d80b63" providerId="LiveId" clId="{6910C6E3-E674-4A6A-BCB6-6F3CE0537465}" dt="2025-12-31T15:33:55.073" v="866" actId="1076"/>
          <ac:picMkLst>
            <pc:docMk/>
            <pc:sldMk cId="4174282307" sldId="413"/>
            <ac:picMk id="40" creationId="{5325DCF8-998C-92CB-150C-6288C7FB9D17}"/>
          </ac:picMkLst>
        </pc:picChg>
        <pc:picChg chg="del">
          <ac:chgData name="Lu López" userId="7bf3ecdc36d80b63" providerId="LiveId" clId="{6910C6E3-E674-4A6A-BCB6-6F3CE0537465}" dt="2025-12-31T15:33:16.559" v="860" actId="478"/>
          <ac:picMkLst>
            <pc:docMk/>
            <pc:sldMk cId="4174282307" sldId="413"/>
            <ac:picMk id="41" creationId="{D11BF006-93BA-3016-0EB2-BDD939DAB23C}"/>
          </ac:picMkLst>
        </pc:picChg>
        <pc:picChg chg="add mod">
          <ac:chgData name="Lu López" userId="7bf3ecdc36d80b63" providerId="LiveId" clId="{6910C6E3-E674-4A6A-BCB6-6F3CE0537465}" dt="2025-12-31T15:32:22.963" v="850" actId="1076"/>
          <ac:picMkLst>
            <pc:docMk/>
            <pc:sldMk cId="4174282307" sldId="413"/>
            <ac:picMk id="43" creationId="{EEB71AA9-44B6-4CE7-1B1F-FC921C65B8C7}"/>
          </ac:picMkLst>
        </pc:picChg>
        <pc:cxnChg chg="add del mod">
          <ac:chgData name="Lu López" userId="7bf3ecdc36d80b63" providerId="LiveId" clId="{6910C6E3-E674-4A6A-BCB6-6F3CE0537465}" dt="2025-12-31T15:33:31.026" v="863" actId="478"/>
          <ac:cxnSpMkLst>
            <pc:docMk/>
            <pc:sldMk cId="4174282307" sldId="413"/>
            <ac:cxnSpMk id="3" creationId="{24DBD891-79C2-BB3A-CF13-BD1E97FCEA4E}"/>
          </ac:cxnSpMkLst>
        </pc:cxnChg>
        <pc:cxnChg chg="add del mod">
          <ac:chgData name="Lu López" userId="7bf3ecdc36d80b63" providerId="LiveId" clId="{6910C6E3-E674-4A6A-BCB6-6F3CE0537465}" dt="2025-12-31T15:33:31.026" v="863" actId="478"/>
          <ac:cxnSpMkLst>
            <pc:docMk/>
            <pc:sldMk cId="4174282307" sldId="413"/>
            <ac:cxnSpMk id="6" creationId="{C2357208-A162-D0EF-6A76-B0FEEFC91F43}"/>
          </ac:cxnSpMkLst>
        </pc:cxnChg>
        <pc:cxnChg chg="add del mod">
          <ac:chgData name="Lu López" userId="7bf3ecdc36d80b63" providerId="LiveId" clId="{6910C6E3-E674-4A6A-BCB6-6F3CE0537465}" dt="2025-12-31T15:33:31.026" v="863" actId="478"/>
          <ac:cxnSpMkLst>
            <pc:docMk/>
            <pc:sldMk cId="4174282307" sldId="413"/>
            <ac:cxnSpMk id="9" creationId="{009A68C8-6E62-16D7-6559-D631EB1B3E02}"/>
          </ac:cxnSpMkLst>
        </pc:cxnChg>
        <pc:cxnChg chg="add del mod">
          <ac:chgData name="Lu López" userId="7bf3ecdc36d80b63" providerId="LiveId" clId="{6910C6E3-E674-4A6A-BCB6-6F3CE0537465}" dt="2025-12-31T15:33:31.026" v="863" actId="478"/>
          <ac:cxnSpMkLst>
            <pc:docMk/>
            <pc:sldMk cId="4174282307" sldId="413"/>
            <ac:cxnSpMk id="11" creationId="{98AAAC5E-0BDD-CCAF-5FD9-BC9D78C4A358}"/>
          </ac:cxnSpMkLst>
        </pc:cxnChg>
        <pc:cxnChg chg="add del mod">
          <ac:chgData name="Lu López" userId="7bf3ecdc36d80b63" providerId="LiveId" clId="{6910C6E3-E674-4A6A-BCB6-6F3CE0537465}" dt="2025-12-31T15:33:16.559" v="860" actId="478"/>
          <ac:cxnSpMkLst>
            <pc:docMk/>
            <pc:sldMk cId="4174282307" sldId="413"/>
            <ac:cxnSpMk id="12" creationId="{A4636F30-8D0A-1FBB-0FE7-A07CEC54774F}"/>
          </ac:cxnSpMkLst>
        </pc:cxnChg>
        <pc:cxnChg chg="add del mod">
          <ac:chgData name="Lu López" userId="7bf3ecdc36d80b63" providerId="LiveId" clId="{6910C6E3-E674-4A6A-BCB6-6F3CE0537465}" dt="2025-12-31T15:34:24.693" v="869" actId="478"/>
          <ac:cxnSpMkLst>
            <pc:docMk/>
            <pc:sldMk cId="4174282307" sldId="413"/>
            <ac:cxnSpMk id="13" creationId="{D6DE76FF-6E6F-314E-95A4-BD0C0B291A1C}"/>
          </ac:cxnSpMkLst>
        </pc:cxnChg>
        <pc:cxnChg chg="add del mod">
          <ac:chgData name="Lu López" userId="7bf3ecdc36d80b63" providerId="LiveId" clId="{6910C6E3-E674-4A6A-BCB6-6F3CE0537465}" dt="2025-12-31T15:34:24.693" v="869" actId="478"/>
          <ac:cxnSpMkLst>
            <pc:docMk/>
            <pc:sldMk cId="4174282307" sldId="413"/>
            <ac:cxnSpMk id="44" creationId="{C23B23E2-A2BE-45AE-5269-3BB16725D11F}"/>
          </ac:cxnSpMkLst>
        </pc:cxnChg>
        <pc:cxnChg chg="add del mod">
          <ac:chgData name="Lu López" userId="7bf3ecdc36d80b63" providerId="LiveId" clId="{6910C6E3-E674-4A6A-BCB6-6F3CE0537465}" dt="2025-12-31T15:41:31.889" v="915" actId="478"/>
          <ac:cxnSpMkLst>
            <pc:docMk/>
            <pc:sldMk cId="4174282307" sldId="413"/>
            <ac:cxnSpMk id="45" creationId="{5A8E863E-905D-5A94-397D-E5F0C444A6F8}"/>
          </ac:cxnSpMkLst>
        </pc:cxnChg>
        <pc:cxnChg chg="add del mod">
          <ac:chgData name="Lu López" userId="7bf3ecdc36d80b63" providerId="LiveId" clId="{6910C6E3-E674-4A6A-BCB6-6F3CE0537465}" dt="2025-12-31T15:41:29.491" v="914" actId="478"/>
          <ac:cxnSpMkLst>
            <pc:docMk/>
            <pc:sldMk cId="4174282307" sldId="413"/>
            <ac:cxnSpMk id="46" creationId="{0370EF40-2DA6-DF2F-9320-6C92F44831DB}"/>
          </ac:cxnSpMkLst>
        </pc:cxnChg>
        <pc:cxnChg chg="add del mod">
          <ac:chgData name="Lu López" userId="7bf3ecdc36d80b63" providerId="LiveId" clId="{6910C6E3-E674-4A6A-BCB6-6F3CE0537465}" dt="2025-12-31T15:41:23.628" v="912" actId="478"/>
          <ac:cxnSpMkLst>
            <pc:docMk/>
            <pc:sldMk cId="4174282307" sldId="413"/>
            <ac:cxnSpMk id="47" creationId="{0236F103-5BBF-4FBF-2120-933BD31B3227}"/>
          </ac:cxnSpMkLst>
        </pc:cxnChg>
      </pc:sldChg>
      <pc:sldChg chg="addSp delSp modSp mod">
        <pc:chgData name="Lu López" userId="7bf3ecdc36d80b63" providerId="LiveId" clId="{6910C6E3-E674-4A6A-BCB6-6F3CE0537465}" dt="2025-12-31T15:13:35.575" v="733" actId="478"/>
        <pc:sldMkLst>
          <pc:docMk/>
          <pc:sldMk cId="3992427988" sldId="416"/>
        </pc:sldMkLst>
        <pc:picChg chg="del">
          <ac:chgData name="Lu López" userId="7bf3ecdc36d80b63" providerId="LiveId" clId="{6910C6E3-E674-4A6A-BCB6-6F3CE0537465}" dt="2025-12-31T15:12:49.349" v="725" actId="478"/>
          <ac:picMkLst>
            <pc:docMk/>
            <pc:sldMk cId="3992427988" sldId="416"/>
            <ac:picMk id="2" creationId="{7D17DF56-73C2-96DC-52C3-84F0429C5866}"/>
          </ac:picMkLst>
        </pc:picChg>
        <pc:picChg chg="add mod">
          <ac:chgData name="Lu López" userId="7bf3ecdc36d80b63" providerId="LiveId" clId="{6910C6E3-E674-4A6A-BCB6-6F3CE0537465}" dt="2025-12-31T15:13:05.967" v="728" actId="1076"/>
          <ac:picMkLst>
            <pc:docMk/>
            <pc:sldMk cId="3992427988" sldId="416"/>
            <ac:picMk id="3" creationId="{7C666C6B-F4D8-5435-87BD-791489CE1B75}"/>
          </ac:picMkLst>
        </pc:picChg>
        <pc:picChg chg="mod">
          <ac:chgData name="Lu López" userId="7bf3ecdc36d80b63" providerId="LiveId" clId="{6910C6E3-E674-4A6A-BCB6-6F3CE0537465}" dt="2025-12-31T15:13:25.257" v="732" actId="1076"/>
          <ac:picMkLst>
            <pc:docMk/>
            <pc:sldMk cId="3992427988" sldId="416"/>
            <ac:picMk id="6" creationId="{38B4ECDB-AB6C-4CF6-15FF-1DF45996AA36}"/>
          </ac:picMkLst>
        </pc:picChg>
        <pc:cxnChg chg="add del mod">
          <ac:chgData name="Lu López" userId="7bf3ecdc36d80b63" providerId="LiveId" clId="{6910C6E3-E674-4A6A-BCB6-6F3CE0537465}" dt="2025-12-31T15:13:35.575" v="733" actId="478"/>
          <ac:cxnSpMkLst>
            <pc:docMk/>
            <pc:sldMk cId="3992427988" sldId="416"/>
            <ac:cxnSpMk id="11" creationId="{D4B6BD5B-85D0-E013-8026-DFA5696E04DB}"/>
          </ac:cxnSpMkLst>
        </pc:cxnChg>
        <pc:cxnChg chg="add del mod">
          <ac:chgData name="Lu López" userId="7bf3ecdc36d80b63" providerId="LiveId" clId="{6910C6E3-E674-4A6A-BCB6-6F3CE0537465}" dt="2025-12-31T15:13:35.575" v="733" actId="478"/>
          <ac:cxnSpMkLst>
            <pc:docMk/>
            <pc:sldMk cId="3992427988" sldId="416"/>
            <ac:cxnSpMk id="12" creationId="{D651F9B2-EFDF-374C-455A-5D93DB47E78A}"/>
          </ac:cxnSpMkLst>
        </pc:cxnChg>
      </pc:sldChg>
      <pc:sldChg chg="addSp delSp modSp mod">
        <pc:chgData name="Lu López" userId="7bf3ecdc36d80b63" providerId="LiveId" clId="{6910C6E3-E674-4A6A-BCB6-6F3CE0537465}" dt="2025-12-31T15:31:42.055" v="845" actId="478"/>
        <pc:sldMkLst>
          <pc:docMk/>
          <pc:sldMk cId="1753380838" sldId="417"/>
        </pc:sldMkLst>
        <pc:spChg chg="mod">
          <ac:chgData name="Lu López" userId="7bf3ecdc36d80b63" providerId="LiveId" clId="{6910C6E3-E674-4A6A-BCB6-6F3CE0537465}" dt="2025-12-31T15:24:24.203" v="802" actId="113"/>
          <ac:spMkLst>
            <pc:docMk/>
            <pc:sldMk cId="1753380838" sldId="417"/>
            <ac:spMk id="2" creationId="{C34C2498-9303-47D5-4AE8-B7C84A1490A9}"/>
          </ac:spMkLst>
        </pc:spChg>
        <pc:picChg chg="mod">
          <ac:chgData name="Lu López" userId="7bf3ecdc36d80b63" providerId="LiveId" clId="{6910C6E3-E674-4A6A-BCB6-6F3CE0537465}" dt="2025-12-31T15:27:38.626" v="814" actId="1076"/>
          <ac:picMkLst>
            <pc:docMk/>
            <pc:sldMk cId="1753380838" sldId="417"/>
            <ac:picMk id="3" creationId="{BF04441B-4791-E93D-C15A-5281349E1171}"/>
          </ac:picMkLst>
        </pc:picChg>
        <pc:picChg chg="del">
          <ac:chgData name="Lu López" userId="7bf3ecdc36d80b63" providerId="LiveId" clId="{6910C6E3-E674-4A6A-BCB6-6F3CE0537465}" dt="2025-12-31T15:27:04.534" v="808" actId="478"/>
          <ac:picMkLst>
            <pc:docMk/>
            <pc:sldMk cId="1753380838" sldId="417"/>
            <ac:picMk id="8" creationId="{B497B829-B545-FAA9-8E1C-03EB30170B69}"/>
          </ac:picMkLst>
        </pc:picChg>
        <pc:picChg chg="del">
          <ac:chgData name="Lu López" userId="7bf3ecdc36d80b63" providerId="LiveId" clId="{6910C6E3-E674-4A6A-BCB6-6F3CE0537465}" dt="2025-12-31T15:27:08.984" v="809" actId="478"/>
          <ac:picMkLst>
            <pc:docMk/>
            <pc:sldMk cId="1753380838" sldId="417"/>
            <ac:picMk id="9" creationId="{1B49ADB7-6008-68A5-1F88-67BC6AB768D4}"/>
          </ac:picMkLst>
        </pc:picChg>
        <pc:picChg chg="add mod">
          <ac:chgData name="Lu López" userId="7bf3ecdc36d80b63" providerId="LiveId" clId="{6910C6E3-E674-4A6A-BCB6-6F3CE0537465}" dt="2025-12-31T15:00:00.347" v="638" actId="1076"/>
          <ac:picMkLst>
            <pc:docMk/>
            <pc:sldMk cId="1753380838" sldId="417"/>
            <ac:picMk id="11" creationId="{7504C059-2DC1-23B3-5972-2FDE22167CC6}"/>
          </ac:picMkLst>
        </pc:picChg>
        <pc:picChg chg="add mod">
          <ac:chgData name="Lu López" userId="7bf3ecdc36d80b63" providerId="LiveId" clId="{6910C6E3-E674-4A6A-BCB6-6F3CE0537465}" dt="2025-12-31T15:27:34.656" v="813" actId="1076"/>
          <ac:picMkLst>
            <pc:docMk/>
            <pc:sldMk cId="1753380838" sldId="417"/>
            <ac:picMk id="13" creationId="{C651943C-7C58-FB2A-AE0D-409A24E0A8B8}"/>
          </ac:picMkLst>
        </pc:picChg>
        <pc:picChg chg="add mod">
          <ac:chgData name="Lu López" userId="7bf3ecdc36d80b63" providerId="LiveId" clId="{6910C6E3-E674-4A6A-BCB6-6F3CE0537465}" dt="2025-12-31T15:27:19.476" v="810" actId="1076"/>
          <ac:picMkLst>
            <pc:docMk/>
            <pc:sldMk cId="1753380838" sldId="417"/>
            <ac:picMk id="17" creationId="{67061DAF-80F4-B5C4-BAD0-8332B06671F3}"/>
          </ac:picMkLst>
        </pc:picChg>
        <pc:picChg chg="del">
          <ac:chgData name="Lu López" userId="7bf3ecdc36d80b63" providerId="LiveId" clId="{6910C6E3-E674-4A6A-BCB6-6F3CE0537465}" dt="2025-12-31T15:27:26.959" v="812" actId="478"/>
          <ac:picMkLst>
            <pc:docMk/>
            <pc:sldMk cId="1753380838" sldId="417"/>
            <ac:picMk id="18" creationId="{53088F15-8E04-D12A-4B98-489062AD14B0}"/>
          </ac:picMkLst>
        </pc:picChg>
        <pc:picChg chg="del">
          <ac:chgData name="Lu López" userId="7bf3ecdc36d80b63" providerId="LiveId" clId="{6910C6E3-E674-4A6A-BCB6-6F3CE0537465}" dt="2025-12-31T14:59:56.678" v="637" actId="478"/>
          <ac:picMkLst>
            <pc:docMk/>
            <pc:sldMk cId="1753380838" sldId="417"/>
            <ac:picMk id="20" creationId="{9020980C-6DE3-A97A-DE68-8842BE18101D}"/>
          </ac:picMkLst>
        </pc:picChg>
        <pc:picChg chg="add mod">
          <ac:chgData name="Lu López" userId="7bf3ecdc36d80b63" providerId="LiveId" clId="{6910C6E3-E674-4A6A-BCB6-6F3CE0537465}" dt="2025-12-31T15:27:19.476" v="810" actId="1076"/>
          <ac:picMkLst>
            <pc:docMk/>
            <pc:sldMk cId="1753380838" sldId="417"/>
            <ac:picMk id="21" creationId="{A7536AF1-9B59-B541-02A8-EBB22B33BE53}"/>
          </ac:picMkLst>
        </pc:picChg>
        <pc:picChg chg="mod">
          <ac:chgData name="Lu López" userId="7bf3ecdc36d80b63" providerId="LiveId" clId="{6910C6E3-E674-4A6A-BCB6-6F3CE0537465}" dt="2025-12-31T15:31:27.350" v="843" actId="1076"/>
          <ac:picMkLst>
            <pc:docMk/>
            <pc:sldMk cId="1753380838" sldId="417"/>
            <ac:picMk id="22" creationId="{13E430FE-6394-2569-765A-2999EFC709ED}"/>
          </ac:picMkLst>
        </pc:picChg>
        <pc:picChg chg="del">
          <ac:chgData name="Lu López" userId="7bf3ecdc36d80b63" providerId="LiveId" clId="{6910C6E3-E674-4A6A-BCB6-6F3CE0537465}" dt="2025-12-31T15:31:16.339" v="841" actId="478"/>
          <ac:picMkLst>
            <pc:docMk/>
            <pc:sldMk cId="1753380838" sldId="417"/>
            <ac:picMk id="24" creationId="{CFBB6F95-5715-E882-09F8-2C8986D99516}"/>
          </ac:picMkLst>
        </pc:picChg>
        <pc:picChg chg="add mod">
          <ac:chgData name="Lu López" userId="7bf3ecdc36d80b63" providerId="LiveId" clId="{6910C6E3-E674-4A6A-BCB6-6F3CE0537465}" dt="2025-12-31T15:31:21.774" v="842" actId="1076"/>
          <ac:picMkLst>
            <pc:docMk/>
            <pc:sldMk cId="1753380838" sldId="417"/>
            <ac:picMk id="26" creationId="{2D8DCA49-A7CB-8B26-990F-A8DE4DFDF2EA}"/>
          </ac:picMkLst>
        </pc:picChg>
        <pc:picChg chg="mod">
          <ac:chgData name="Lu López" userId="7bf3ecdc36d80b63" providerId="LiveId" clId="{6910C6E3-E674-4A6A-BCB6-6F3CE0537465}" dt="2025-12-31T15:31:30.994" v="844" actId="1076"/>
          <ac:picMkLst>
            <pc:docMk/>
            <pc:sldMk cId="1753380838" sldId="417"/>
            <ac:picMk id="27" creationId="{5EFEC911-6EAB-9EBC-B144-16C4C9DE7584}"/>
          </ac:picMkLst>
        </pc:picChg>
        <pc:cxnChg chg="add del">
          <ac:chgData name="Lu López" userId="7bf3ecdc36d80b63" providerId="LiveId" clId="{6910C6E3-E674-4A6A-BCB6-6F3CE0537465}" dt="2025-12-31T15:31:42.055" v="845" actId="478"/>
          <ac:cxnSpMkLst>
            <pc:docMk/>
            <pc:sldMk cId="1753380838" sldId="417"/>
            <ac:cxnSpMk id="29" creationId="{7A3475C5-B17B-E926-B3D0-930DD95E5E8C}"/>
          </ac:cxnSpMkLst>
        </pc:cxnChg>
        <pc:cxnChg chg="add del mod">
          <ac:chgData name="Lu López" userId="7bf3ecdc36d80b63" providerId="LiveId" clId="{6910C6E3-E674-4A6A-BCB6-6F3CE0537465}" dt="2025-12-31T15:31:42.055" v="845" actId="478"/>
          <ac:cxnSpMkLst>
            <pc:docMk/>
            <pc:sldMk cId="1753380838" sldId="417"/>
            <ac:cxnSpMk id="30" creationId="{0E72159E-2FE6-61EF-65E6-FC2FC568B6ED}"/>
          </ac:cxnSpMkLst>
        </pc:cxnChg>
        <pc:cxnChg chg="add del mod">
          <ac:chgData name="Lu López" userId="7bf3ecdc36d80b63" providerId="LiveId" clId="{6910C6E3-E674-4A6A-BCB6-6F3CE0537465}" dt="2025-12-31T15:19:17.970" v="764" actId="478"/>
          <ac:cxnSpMkLst>
            <pc:docMk/>
            <pc:sldMk cId="1753380838" sldId="417"/>
            <ac:cxnSpMk id="31" creationId="{D131D01B-3085-585C-6CB4-CB78D26EF47E}"/>
          </ac:cxnSpMkLst>
        </pc:cxnChg>
        <pc:cxnChg chg="add del mod">
          <ac:chgData name="Lu López" userId="7bf3ecdc36d80b63" providerId="LiveId" clId="{6910C6E3-E674-4A6A-BCB6-6F3CE0537465}" dt="2025-12-31T15:31:42.055" v="845" actId="478"/>
          <ac:cxnSpMkLst>
            <pc:docMk/>
            <pc:sldMk cId="1753380838" sldId="417"/>
            <ac:cxnSpMk id="32" creationId="{D6EED4BE-8081-EC26-91F4-2D01BEC30930}"/>
          </ac:cxnSpMkLst>
        </pc:cxnChg>
        <pc:cxnChg chg="add del mod">
          <ac:chgData name="Lu López" userId="7bf3ecdc36d80b63" providerId="LiveId" clId="{6910C6E3-E674-4A6A-BCB6-6F3CE0537465}" dt="2025-12-31T15:31:42.055" v="845" actId="478"/>
          <ac:cxnSpMkLst>
            <pc:docMk/>
            <pc:sldMk cId="1753380838" sldId="417"/>
            <ac:cxnSpMk id="33" creationId="{14C9B325-25CA-DA91-555D-E581F5D33E0F}"/>
          </ac:cxnSpMkLst>
        </pc:cxnChg>
        <pc:cxnChg chg="add del mod">
          <ac:chgData name="Lu López" userId="7bf3ecdc36d80b63" providerId="LiveId" clId="{6910C6E3-E674-4A6A-BCB6-6F3CE0537465}" dt="2025-12-31T15:31:42.055" v="845" actId="478"/>
          <ac:cxnSpMkLst>
            <pc:docMk/>
            <pc:sldMk cId="1753380838" sldId="417"/>
            <ac:cxnSpMk id="34" creationId="{EE1E6C32-B999-5C25-5573-F32E54A76E74}"/>
          </ac:cxnSpMkLst>
        </pc:cxnChg>
        <pc:cxnChg chg="add del mod">
          <ac:chgData name="Lu López" userId="7bf3ecdc36d80b63" providerId="LiveId" clId="{6910C6E3-E674-4A6A-BCB6-6F3CE0537465}" dt="2025-12-31T15:31:42.055" v="845" actId="478"/>
          <ac:cxnSpMkLst>
            <pc:docMk/>
            <pc:sldMk cId="1753380838" sldId="417"/>
            <ac:cxnSpMk id="35" creationId="{D971551A-1597-5D0F-64F6-FE5B22D767A9}"/>
          </ac:cxnSpMkLst>
        </pc:cxnChg>
      </pc:sldChg>
      <pc:sldChg chg="addSp delSp modSp mod">
        <pc:chgData name="Lu López" userId="7bf3ecdc36d80b63" providerId="LiveId" clId="{6910C6E3-E674-4A6A-BCB6-6F3CE0537465}" dt="2025-12-31T15:20:52.293" v="784" actId="478"/>
        <pc:sldMkLst>
          <pc:docMk/>
          <pc:sldMk cId="3883691650" sldId="418"/>
        </pc:sldMkLst>
        <pc:picChg chg="del">
          <ac:chgData name="Lu López" userId="7bf3ecdc36d80b63" providerId="LiveId" clId="{6910C6E3-E674-4A6A-BCB6-6F3CE0537465}" dt="2025-12-31T15:20:34.998" v="781" actId="478"/>
          <ac:picMkLst>
            <pc:docMk/>
            <pc:sldMk cId="3883691650" sldId="418"/>
            <ac:picMk id="2" creationId="{9C85FD53-C230-E96A-9847-ECB038CA140B}"/>
          </ac:picMkLst>
        </pc:picChg>
        <pc:picChg chg="add mod">
          <ac:chgData name="Lu López" userId="7bf3ecdc36d80b63" providerId="LiveId" clId="{6910C6E3-E674-4A6A-BCB6-6F3CE0537465}" dt="2025-12-31T15:20:48.186" v="783" actId="14100"/>
          <ac:picMkLst>
            <pc:docMk/>
            <pc:sldMk cId="3883691650" sldId="418"/>
            <ac:picMk id="11" creationId="{4DD1D34A-9F74-19A6-8DB2-C635C2D4CEA8}"/>
          </ac:picMkLst>
        </pc:picChg>
        <pc:cxnChg chg="add del mod">
          <ac:chgData name="Lu López" userId="7bf3ecdc36d80b63" providerId="LiveId" clId="{6910C6E3-E674-4A6A-BCB6-6F3CE0537465}" dt="2025-12-31T15:20:52.293" v="784" actId="478"/>
          <ac:cxnSpMkLst>
            <pc:docMk/>
            <pc:sldMk cId="3883691650" sldId="418"/>
            <ac:cxnSpMk id="3" creationId="{C5A8F3BF-81F4-9AD3-CCE8-6097847C2EB8}"/>
          </ac:cxnSpMkLst>
        </pc:cxnChg>
        <pc:cxnChg chg="add del mod">
          <ac:chgData name="Lu López" userId="7bf3ecdc36d80b63" providerId="LiveId" clId="{6910C6E3-E674-4A6A-BCB6-6F3CE0537465}" dt="2025-12-31T15:20:52.293" v="784" actId="478"/>
          <ac:cxnSpMkLst>
            <pc:docMk/>
            <pc:sldMk cId="3883691650" sldId="418"/>
            <ac:cxnSpMk id="8" creationId="{A23BF032-95C8-552F-3367-5BB76BF4F128}"/>
          </ac:cxnSpMkLst>
        </pc:cxnChg>
      </pc:sldChg>
      <pc:sldChg chg="addSp delSp modSp mod">
        <pc:chgData name="Lu López" userId="7bf3ecdc36d80b63" providerId="LiveId" clId="{6910C6E3-E674-4A6A-BCB6-6F3CE0537465}" dt="2025-12-31T15:40:57.650" v="908" actId="21"/>
        <pc:sldMkLst>
          <pc:docMk/>
          <pc:sldMk cId="1079741822" sldId="419"/>
        </pc:sldMkLst>
        <pc:picChg chg="del">
          <ac:chgData name="Lu López" userId="7bf3ecdc36d80b63" providerId="LiveId" clId="{6910C6E3-E674-4A6A-BCB6-6F3CE0537465}" dt="2025-12-31T15:38:56.611" v="889" actId="478"/>
          <ac:picMkLst>
            <pc:docMk/>
            <pc:sldMk cId="1079741822" sldId="419"/>
            <ac:picMk id="6" creationId="{187A5D28-BFE0-0403-C207-9067E7F95EB8}"/>
          </ac:picMkLst>
        </pc:picChg>
        <pc:picChg chg="del">
          <ac:chgData name="Lu López" userId="7bf3ecdc36d80b63" providerId="LiveId" clId="{6910C6E3-E674-4A6A-BCB6-6F3CE0537465}" dt="2025-12-31T15:39:41.562" v="899" actId="478"/>
          <ac:picMkLst>
            <pc:docMk/>
            <pc:sldMk cId="1079741822" sldId="419"/>
            <ac:picMk id="8" creationId="{DD6FAA48-AEEB-8AC2-A34A-E0A0E4C243C5}"/>
          </ac:picMkLst>
        </pc:picChg>
        <pc:picChg chg="add mod">
          <ac:chgData name="Lu López" userId="7bf3ecdc36d80b63" providerId="LiveId" clId="{6910C6E3-E674-4A6A-BCB6-6F3CE0537465}" dt="2025-12-31T15:39:54.285" v="901" actId="1076"/>
          <ac:picMkLst>
            <pc:docMk/>
            <pc:sldMk cId="1079741822" sldId="419"/>
            <ac:picMk id="18" creationId="{85E71D46-93F7-9F53-F528-D0F8CCC8C2A0}"/>
          </ac:picMkLst>
        </pc:picChg>
        <pc:picChg chg="del">
          <ac:chgData name="Lu López" userId="7bf3ecdc36d80b63" providerId="LiveId" clId="{6910C6E3-E674-4A6A-BCB6-6F3CE0537465}" dt="2025-12-31T15:39:41.562" v="899" actId="478"/>
          <ac:picMkLst>
            <pc:docMk/>
            <pc:sldMk cId="1079741822" sldId="419"/>
            <ac:picMk id="20" creationId="{C84FA5C2-C91B-9F29-8156-27620E18508D}"/>
          </ac:picMkLst>
        </pc:picChg>
        <pc:picChg chg="add mod">
          <ac:chgData name="Lu López" userId="7bf3ecdc36d80b63" providerId="LiveId" clId="{6910C6E3-E674-4A6A-BCB6-6F3CE0537465}" dt="2025-12-31T15:40:19.583" v="903" actId="1076"/>
          <ac:picMkLst>
            <pc:docMk/>
            <pc:sldMk cId="1079741822" sldId="419"/>
            <ac:picMk id="21" creationId="{F837C2AE-93C4-DA60-9F12-DAF7222605EE}"/>
          </ac:picMkLst>
        </pc:picChg>
        <pc:picChg chg="add mod">
          <ac:chgData name="Lu López" userId="7bf3ecdc36d80b63" providerId="LiveId" clId="{6910C6E3-E674-4A6A-BCB6-6F3CE0537465}" dt="2025-12-31T15:40:26.211" v="905" actId="1076"/>
          <ac:picMkLst>
            <pc:docMk/>
            <pc:sldMk cId="1079741822" sldId="419"/>
            <ac:picMk id="23" creationId="{F813C6A5-346E-794B-A359-3CC216746BB2}"/>
          </ac:picMkLst>
        </pc:picChg>
        <pc:picChg chg="add mod">
          <ac:chgData name="Lu López" userId="7bf3ecdc36d80b63" providerId="LiveId" clId="{6910C6E3-E674-4A6A-BCB6-6F3CE0537465}" dt="2025-12-31T15:40:23.355" v="904" actId="1076"/>
          <ac:picMkLst>
            <pc:docMk/>
            <pc:sldMk cId="1079741822" sldId="419"/>
            <ac:picMk id="26" creationId="{EB131C33-E8A5-CA1E-7AF9-7B4FDA65CF4C}"/>
          </ac:picMkLst>
        </pc:picChg>
        <pc:picChg chg="del">
          <ac:chgData name="Lu López" userId="7bf3ecdc36d80b63" providerId="LiveId" clId="{6910C6E3-E674-4A6A-BCB6-6F3CE0537465}" dt="2025-12-31T15:38:56.611" v="889" actId="478"/>
          <ac:picMkLst>
            <pc:docMk/>
            <pc:sldMk cId="1079741822" sldId="419"/>
            <ac:picMk id="28" creationId="{F10C75E4-98DC-D05F-1365-D486D4618BC3}"/>
          </ac:picMkLst>
        </pc:picChg>
        <pc:picChg chg="add mod">
          <ac:chgData name="Lu López" userId="7bf3ecdc36d80b63" providerId="LiveId" clId="{6910C6E3-E674-4A6A-BCB6-6F3CE0537465}" dt="2025-12-31T15:38:26.131" v="885" actId="1076"/>
          <ac:picMkLst>
            <pc:docMk/>
            <pc:sldMk cId="1079741822" sldId="419"/>
            <ac:picMk id="29" creationId="{EEEFFF8F-07DB-B2B4-A2C8-B91D52B3EE95}"/>
          </ac:picMkLst>
        </pc:picChg>
        <pc:picChg chg="del">
          <ac:chgData name="Lu López" userId="7bf3ecdc36d80b63" providerId="LiveId" clId="{6910C6E3-E674-4A6A-BCB6-6F3CE0537465}" dt="2025-12-31T15:38:21.310" v="884" actId="478"/>
          <ac:picMkLst>
            <pc:docMk/>
            <pc:sldMk cId="1079741822" sldId="419"/>
            <ac:picMk id="32" creationId="{0F4CCD80-3722-483D-E9C3-F416AB1120AF}"/>
          </ac:picMkLst>
        </pc:picChg>
        <pc:cxnChg chg="add del mod">
          <ac:chgData name="Lu López" userId="7bf3ecdc36d80b63" providerId="LiveId" clId="{6910C6E3-E674-4A6A-BCB6-6F3CE0537465}" dt="2025-12-31T15:40:42.699" v="907" actId="478"/>
          <ac:cxnSpMkLst>
            <pc:docMk/>
            <pc:sldMk cId="1079741822" sldId="419"/>
            <ac:cxnSpMk id="3" creationId="{A4C72C91-8B5A-1F45-ABC1-F376CF93EDB9}"/>
          </ac:cxnSpMkLst>
        </pc:cxnChg>
        <pc:cxnChg chg="add del mod">
          <ac:chgData name="Lu López" userId="7bf3ecdc36d80b63" providerId="LiveId" clId="{6910C6E3-E674-4A6A-BCB6-6F3CE0537465}" dt="2025-12-31T15:40:40.625" v="906" actId="478"/>
          <ac:cxnSpMkLst>
            <pc:docMk/>
            <pc:sldMk cId="1079741822" sldId="419"/>
            <ac:cxnSpMk id="5" creationId="{3BDD063B-EF9C-AB98-56DA-94EDC0EA4BB0}"/>
          </ac:cxnSpMkLst>
        </pc:cxnChg>
        <pc:cxnChg chg="add del mod">
          <ac:chgData name="Lu López" userId="7bf3ecdc36d80b63" providerId="LiveId" clId="{6910C6E3-E674-4A6A-BCB6-6F3CE0537465}" dt="2025-12-31T15:40:40.625" v="906" actId="478"/>
          <ac:cxnSpMkLst>
            <pc:docMk/>
            <pc:sldMk cId="1079741822" sldId="419"/>
            <ac:cxnSpMk id="7" creationId="{2141BAF9-0CD1-676D-130F-95C776C76B30}"/>
          </ac:cxnSpMkLst>
        </pc:cxnChg>
        <pc:cxnChg chg="add del mod">
          <ac:chgData name="Lu López" userId="7bf3ecdc36d80b63" providerId="LiveId" clId="{6910C6E3-E674-4A6A-BCB6-6F3CE0537465}" dt="2025-12-31T15:40:40.625" v="906" actId="478"/>
          <ac:cxnSpMkLst>
            <pc:docMk/>
            <pc:sldMk cId="1079741822" sldId="419"/>
            <ac:cxnSpMk id="9" creationId="{00CE5A5F-A4FC-53F7-DDC0-0C64B89D44B9}"/>
          </ac:cxnSpMkLst>
        </pc:cxnChg>
        <pc:cxnChg chg="add del mod">
          <ac:chgData name="Lu López" userId="7bf3ecdc36d80b63" providerId="LiveId" clId="{6910C6E3-E674-4A6A-BCB6-6F3CE0537465}" dt="2025-12-31T15:40:40.625" v="906" actId="478"/>
          <ac:cxnSpMkLst>
            <pc:docMk/>
            <pc:sldMk cId="1079741822" sldId="419"/>
            <ac:cxnSpMk id="10" creationId="{77329D9C-6DC2-71E6-81A8-B539BBAA4421}"/>
          </ac:cxnSpMkLst>
        </pc:cxnChg>
        <pc:cxnChg chg="add del mod">
          <ac:chgData name="Lu López" userId="7bf3ecdc36d80b63" providerId="LiveId" clId="{6910C6E3-E674-4A6A-BCB6-6F3CE0537465}" dt="2025-12-31T15:40:40.625" v="906" actId="478"/>
          <ac:cxnSpMkLst>
            <pc:docMk/>
            <pc:sldMk cId="1079741822" sldId="419"/>
            <ac:cxnSpMk id="17" creationId="{BA69B67B-32C4-BACA-A297-043E111173E8}"/>
          </ac:cxnSpMkLst>
        </pc:cxnChg>
        <pc:cxnChg chg="add del">
          <ac:chgData name="Lu López" userId="7bf3ecdc36d80b63" providerId="LiveId" clId="{6910C6E3-E674-4A6A-BCB6-6F3CE0537465}" dt="2025-12-31T15:40:57.650" v="908" actId="21"/>
          <ac:cxnSpMkLst>
            <pc:docMk/>
            <pc:sldMk cId="1079741822" sldId="419"/>
            <ac:cxnSpMk id="33" creationId="{5A8E863E-905D-5A94-397D-E5F0C444A6F8}"/>
          </ac:cxnSpMkLst>
        </pc:cxnChg>
        <pc:cxnChg chg="add del mod">
          <ac:chgData name="Lu López" userId="7bf3ecdc36d80b63" providerId="LiveId" clId="{6910C6E3-E674-4A6A-BCB6-6F3CE0537465}" dt="2025-12-31T15:40:57.650" v="908" actId="21"/>
          <ac:cxnSpMkLst>
            <pc:docMk/>
            <pc:sldMk cId="1079741822" sldId="419"/>
            <ac:cxnSpMk id="34" creationId="{0370EF40-2DA6-DF2F-9320-6C92F44831DB}"/>
          </ac:cxnSpMkLst>
        </pc:cxnChg>
        <pc:cxnChg chg="add del mod">
          <ac:chgData name="Lu López" userId="7bf3ecdc36d80b63" providerId="LiveId" clId="{6910C6E3-E674-4A6A-BCB6-6F3CE0537465}" dt="2025-12-31T15:40:57.650" v="908" actId="21"/>
          <ac:cxnSpMkLst>
            <pc:docMk/>
            <pc:sldMk cId="1079741822" sldId="419"/>
            <ac:cxnSpMk id="35" creationId="{0236F103-5BBF-4FBF-2120-933BD31B3227}"/>
          </ac:cxnSpMkLst>
        </pc:cxnChg>
      </pc:sldChg>
      <pc:sldChg chg="addSp delSp modSp mod">
        <pc:chgData name="Lu López" userId="7bf3ecdc36d80b63" providerId="LiveId" clId="{6910C6E3-E674-4A6A-BCB6-6F3CE0537465}" dt="2025-12-31T15:43:43.328" v="934" actId="478"/>
        <pc:sldMkLst>
          <pc:docMk/>
          <pc:sldMk cId="3740120324" sldId="422"/>
        </pc:sldMkLst>
        <pc:picChg chg="del">
          <ac:chgData name="Lu López" userId="7bf3ecdc36d80b63" providerId="LiveId" clId="{6910C6E3-E674-4A6A-BCB6-6F3CE0537465}" dt="2025-12-31T13:55:26.067" v="192" actId="478"/>
          <ac:picMkLst>
            <pc:docMk/>
            <pc:sldMk cId="3740120324" sldId="422"/>
            <ac:picMk id="5" creationId="{F915353F-796E-71F4-8ED8-A7D80C5C8BE4}"/>
          </ac:picMkLst>
        </pc:picChg>
        <pc:picChg chg="del">
          <ac:chgData name="Lu López" userId="7bf3ecdc36d80b63" providerId="LiveId" clId="{6910C6E3-E674-4A6A-BCB6-6F3CE0537465}" dt="2025-12-31T13:56:09.018" v="197" actId="478"/>
          <ac:picMkLst>
            <pc:docMk/>
            <pc:sldMk cId="3740120324" sldId="422"/>
            <ac:picMk id="6" creationId="{B891E5CB-1C4E-0E20-5F95-D4B32AD03C90}"/>
          </ac:picMkLst>
        </pc:picChg>
        <pc:picChg chg="mod">
          <ac:chgData name="Lu López" userId="7bf3ecdc36d80b63" providerId="LiveId" clId="{6910C6E3-E674-4A6A-BCB6-6F3CE0537465}" dt="2025-12-31T13:57:49.979" v="210" actId="14100"/>
          <ac:picMkLst>
            <pc:docMk/>
            <pc:sldMk cId="3740120324" sldId="422"/>
            <ac:picMk id="7" creationId="{CFB43A86-5F59-BD28-7A56-6122E76C0C30}"/>
          </ac:picMkLst>
        </pc:picChg>
        <pc:picChg chg="del">
          <ac:chgData name="Lu López" userId="7bf3ecdc36d80b63" providerId="LiveId" clId="{6910C6E3-E674-4A6A-BCB6-6F3CE0537465}" dt="2025-12-31T13:56:09.018" v="197" actId="478"/>
          <ac:picMkLst>
            <pc:docMk/>
            <pc:sldMk cId="3740120324" sldId="422"/>
            <ac:picMk id="10" creationId="{9A1106D2-8BA4-4BCB-1715-78A48EFC15D1}"/>
          </ac:picMkLst>
        </pc:picChg>
        <pc:picChg chg="add mod">
          <ac:chgData name="Lu López" userId="7bf3ecdc36d80b63" providerId="LiveId" clId="{6910C6E3-E674-4A6A-BCB6-6F3CE0537465}" dt="2025-12-31T13:57:25.536" v="206" actId="14100"/>
          <ac:picMkLst>
            <pc:docMk/>
            <pc:sldMk cId="3740120324" sldId="422"/>
            <ac:picMk id="12" creationId="{1E3C0570-58E9-79D8-92C3-4E37EDDB7F7F}"/>
          </ac:picMkLst>
        </pc:picChg>
        <pc:picChg chg="add del mod">
          <ac:chgData name="Lu López" userId="7bf3ecdc36d80b63" providerId="LiveId" clId="{6910C6E3-E674-4A6A-BCB6-6F3CE0537465}" dt="2025-12-31T13:55:26.067" v="192" actId="478"/>
          <ac:picMkLst>
            <pc:docMk/>
            <pc:sldMk cId="3740120324" sldId="422"/>
            <ac:picMk id="13" creationId="{1F584449-027B-1AB2-6159-21695B99BF36}"/>
          </ac:picMkLst>
        </pc:picChg>
        <pc:picChg chg="add del mod">
          <ac:chgData name="Lu López" userId="7bf3ecdc36d80b63" providerId="LiveId" clId="{6910C6E3-E674-4A6A-BCB6-6F3CE0537465}" dt="2025-12-31T13:55:26.067" v="192" actId="478"/>
          <ac:picMkLst>
            <pc:docMk/>
            <pc:sldMk cId="3740120324" sldId="422"/>
            <ac:picMk id="14" creationId="{86C6CE12-223D-3CED-6677-4AE0E2B631B9}"/>
          </ac:picMkLst>
        </pc:picChg>
        <pc:picChg chg="add mod">
          <ac:chgData name="Lu López" userId="7bf3ecdc36d80b63" providerId="LiveId" clId="{6910C6E3-E674-4A6A-BCB6-6F3CE0537465}" dt="2025-12-31T13:57:19.557" v="205" actId="14100"/>
          <ac:picMkLst>
            <pc:docMk/>
            <pc:sldMk cId="3740120324" sldId="422"/>
            <ac:picMk id="17" creationId="{2E00B078-8008-2128-6C6B-0C075FBE8A82}"/>
          </ac:picMkLst>
        </pc:picChg>
        <pc:picChg chg="add mod">
          <ac:chgData name="Lu López" userId="7bf3ecdc36d80b63" providerId="LiveId" clId="{6910C6E3-E674-4A6A-BCB6-6F3CE0537465}" dt="2025-12-31T15:43:40.667" v="933" actId="1076"/>
          <ac:picMkLst>
            <pc:docMk/>
            <pc:sldMk cId="3740120324" sldId="422"/>
            <ac:picMk id="20" creationId="{E9D6B8B9-0099-F942-515C-4AD633D308D1}"/>
          </ac:picMkLst>
        </pc:picChg>
        <pc:picChg chg="add del mod">
          <ac:chgData name="Lu López" userId="7bf3ecdc36d80b63" providerId="LiveId" clId="{6910C6E3-E674-4A6A-BCB6-6F3CE0537465}" dt="2025-12-31T15:43:04.484" v="928" actId="478"/>
          <ac:picMkLst>
            <pc:docMk/>
            <pc:sldMk cId="3740120324" sldId="422"/>
            <ac:picMk id="21" creationId="{15865674-0A04-8769-ACD3-EA19931B25B8}"/>
          </ac:picMkLst>
        </pc:picChg>
        <pc:picChg chg="add mod">
          <ac:chgData name="Lu López" userId="7bf3ecdc36d80b63" providerId="LiveId" clId="{6910C6E3-E674-4A6A-BCB6-6F3CE0537465}" dt="2025-12-31T15:43:33.545" v="932" actId="1076"/>
          <ac:picMkLst>
            <pc:docMk/>
            <pc:sldMk cId="3740120324" sldId="422"/>
            <ac:picMk id="25" creationId="{48F23091-043F-2BA5-AD71-6C9E6982628A}"/>
          </ac:picMkLst>
        </pc:picChg>
        <pc:picChg chg="del">
          <ac:chgData name="Lu López" userId="7bf3ecdc36d80b63" providerId="LiveId" clId="{6910C6E3-E674-4A6A-BCB6-6F3CE0537465}" dt="2025-12-31T13:55:26.067" v="192" actId="478"/>
          <ac:picMkLst>
            <pc:docMk/>
            <pc:sldMk cId="3740120324" sldId="422"/>
            <ac:picMk id="28" creationId="{64BE7A8E-AF77-2405-854A-26D5AA11C826}"/>
          </ac:picMkLst>
        </pc:picChg>
        <pc:cxnChg chg="add del mod">
          <ac:chgData name="Lu López" userId="7bf3ecdc36d80b63" providerId="LiveId" clId="{6910C6E3-E674-4A6A-BCB6-6F3CE0537465}" dt="2025-12-31T13:57:59.442" v="212" actId="21"/>
          <ac:cxnSpMkLst>
            <pc:docMk/>
            <pc:sldMk cId="3740120324" sldId="422"/>
            <ac:cxnSpMk id="18" creationId="{B855A3D9-2781-7465-5EA1-C54E803F9B20}"/>
          </ac:cxnSpMkLst>
        </pc:cxnChg>
        <pc:cxnChg chg="add del mod">
          <ac:chgData name="Lu López" userId="7bf3ecdc36d80b63" providerId="LiveId" clId="{6910C6E3-E674-4A6A-BCB6-6F3CE0537465}" dt="2025-12-31T13:58:15.050" v="215" actId="21"/>
          <ac:cxnSpMkLst>
            <pc:docMk/>
            <pc:sldMk cId="3740120324" sldId="422"/>
            <ac:cxnSpMk id="19" creationId="{FD337CBC-E7B5-6513-E8DF-2001708C7D92}"/>
          </ac:cxnSpMkLst>
        </pc:cxnChg>
        <pc:cxnChg chg="add del mod">
          <ac:chgData name="Lu López" userId="7bf3ecdc36d80b63" providerId="LiveId" clId="{6910C6E3-E674-4A6A-BCB6-6F3CE0537465}" dt="2025-12-31T13:58:15.050" v="215" actId="21"/>
          <ac:cxnSpMkLst>
            <pc:docMk/>
            <pc:sldMk cId="3740120324" sldId="422"/>
            <ac:cxnSpMk id="24" creationId="{B855A3D9-2781-7465-5EA1-C54E803F9B20}"/>
          </ac:cxnSpMkLst>
        </pc:cxnChg>
        <pc:cxnChg chg="add del mod">
          <ac:chgData name="Lu López" userId="7bf3ecdc36d80b63" providerId="LiveId" clId="{6910C6E3-E674-4A6A-BCB6-6F3CE0537465}" dt="2025-12-31T15:43:43.328" v="934" actId="478"/>
          <ac:cxnSpMkLst>
            <pc:docMk/>
            <pc:sldMk cId="3740120324" sldId="422"/>
            <ac:cxnSpMk id="27" creationId="{D28047BC-9D91-8400-FA1C-D202F9D42F17}"/>
          </ac:cxnSpMkLst>
        </pc:cxnChg>
      </pc:sldChg>
      <pc:sldChg chg="addSp delSp modSp mod">
        <pc:chgData name="Lu López" userId="7bf3ecdc36d80b63" providerId="LiveId" clId="{6910C6E3-E674-4A6A-BCB6-6F3CE0537465}" dt="2025-12-31T14:49:02.176" v="556" actId="478"/>
        <pc:sldMkLst>
          <pc:docMk/>
          <pc:sldMk cId="2109491067" sldId="425"/>
        </pc:sldMkLst>
        <pc:picChg chg="del">
          <ac:chgData name="Lu López" userId="7bf3ecdc36d80b63" providerId="LiveId" clId="{6910C6E3-E674-4A6A-BCB6-6F3CE0537465}" dt="2025-12-31T14:48:25.477" v="547" actId="478"/>
          <ac:picMkLst>
            <pc:docMk/>
            <pc:sldMk cId="2109491067" sldId="425"/>
            <ac:picMk id="3" creationId="{75016F49-1977-289E-58D4-F61331600C17}"/>
          </ac:picMkLst>
        </pc:picChg>
        <pc:picChg chg="del">
          <ac:chgData name="Lu López" userId="7bf3ecdc36d80b63" providerId="LiveId" clId="{6910C6E3-E674-4A6A-BCB6-6F3CE0537465}" dt="2025-12-31T14:46:44.897" v="538" actId="478"/>
          <ac:picMkLst>
            <pc:docMk/>
            <pc:sldMk cId="2109491067" sldId="425"/>
            <ac:picMk id="4" creationId="{6B3B73A5-133A-803B-80AA-799D7911ED81}"/>
          </ac:picMkLst>
        </pc:picChg>
        <pc:picChg chg="del">
          <ac:chgData name="Lu López" userId="7bf3ecdc36d80b63" providerId="LiveId" clId="{6910C6E3-E674-4A6A-BCB6-6F3CE0537465}" dt="2025-12-31T14:46:49.211" v="540" actId="478"/>
          <ac:picMkLst>
            <pc:docMk/>
            <pc:sldMk cId="2109491067" sldId="425"/>
            <ac:picMk id="7" creationId="{A294C25F-50E8-09FD-BF80-FD33605AECCE}"/>
          </ac:picMkLst>
        </pc:picChg>
        <pc:picChg chg="add mod">
          <ac:chgData name="Lu López" userId="7bf3ecdc36d80b63" providerId="LiveId" clId="{6910C6E3-E674-4A6A-BCB6-6F3CE0537465}" dt="2025-12-31T14:48:49.217" v="553" actId="14100"/>
          <ac:picMkLst>
            <pc:docMk/>
            <pc:sldMk cId="2109491067" sldId="425"/>
            <ac:picMk id="9" creationId="{A4C65398-2F69-E2BB-D2FC-77DBCBCF8604}"/>
          </ac:picMkLst>
        </pc:picChg>
        <pc:picChg chg="add mod">
          <ac:chgData name="Lu López" userId="7bf3ecdc36d80b63" providerId="LiveId" clId="{6910C6E3-E674-4A6A-BCB6-6F3CE0537465}" dt="2025-12-31T14:48:58.409" v="555" actId="1076"/>
          <ac:picMkLst>
            <pc:docMk/>
            <pc:sldMk cId="2109491067" sldId="425"/>
            <ac:picMk id="11" creationId="{E3C4E500-2491-825A-AF6C-97F3E3AE743F}"/>
          </ac:picMkLst>
        </pc:picChg>
        <pc:picChg chg="add mod">
          <ac:chgData name="Lu López" userId="7bf3ecdc36d80b63" providerId="LiveId" clId="{6910C6E3-E674-4A6A-BCB6-6F3CE0537465}" dt="2025-12-31T14:48:45.775" v="552" actId="14100"/>
          <ac:picMkLst>
            <pc:docMk/>
            <pc:sldMk cId="2109491067" sldId="425"/>
            <ac:picMk id="14" creationId="{D57D5833-A8F3-402C-4578-8540777CDAA2}"/>
          </ac:picMkLst>
        </pc:picChg>
        <pc:cxnChg chg="add del">
          <ac:chgData name="Lu López" userId="7bf3ecdc36d80b63" providerId="LiveId" clId="{6910C6E3-E674-4A6A-BCB6-6F3CE0537465}" dt="2025-12-31T14:49:02.176" v="556" actId="478"/>
          <ac:cxnSpMkLst>
            <pc:docMk/>
            <pc:sldMk cId="2109491067" sldId="425"/>
            <ac:cxnSpMk id="16" creationId="{C2C5E6C9-7DA5-17A6-6C7E-C1498CB0355C}"/>
          </ac:cxnSpMkLst>
        </pc:cxnChg>
        <pc:cxnChg chg="add del mod">
          <ac:chgData name="Lu López" userId="7bf3ecdc36d80b63" providerId="LiveId" clId="{6910C6E3-E674-4A6A-BCB6-6F3CE0537465}" dt="2025-12-31T14:49:02.176" v="556" actId="478"/>
          <ac:cxnSpMkLst>
            <pc:docMk/>
            <pc:sldMk cId="2109491067" sldId="425"/>
            <ac:cxnSpMk id="17" creationId="{79A10F9B-893E-DDAF-93D5-05A7922DA7D2}"/>
          </ac:cxnSpMkLst>
        </pc:cxnChg>
      </pc:sldChg>
      <pc:sldChg chg="modSp mod">
        <pc:chgData name="Lu López" userId="7bf3ecdc36d80b63" providerId="LiveId" clId="{6910C6E3-E674-4A6A-BCB6-6F3CE0537465}" dt="2025-12-31T15:43:59.411" v="935" actId="1076"/>
        <pc:sldMkLst>
          <pc:docMk/>
          <pc:sldMk cId="764114645" sldId="426"/>
        </pc:sldMkLst>
        <pc:spChg chg="mod">
          <ac:chgData name="Lu López" userId="7bf3ecdc36d80b63" providerId="LiveId" clId="{6910C6E3-E674-4A6A-BCB6-6F3CE0537465}" dt="2025-12-31T15:43:59.411" v="935" actId="1076"/>
          <ac:spMkLst>
            <pc:docMk/>
            <pc:sldMk cId="764114645" sldId="426"/>
            <ac:spMk id="13" creationId="{09B379E5-032A-03B1-92A6-EC40DAD32A2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BA880-5F01-4598-B3AB-5F91D8296A27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56FB8-F90D-449A-BE6F-110B85D051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044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7328F4-79EE-4012-B3DF-3AC037911459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627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8334E-E682-4286-77C7-6EF0ACC81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F7DE6A-BF9F-0DF7-B3BE-2095CA894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4BCCA2-FB9C-1521-1CA6-779345281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1A1A8C-B865-2F2B-CE4F-F9B294010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E94844-9975-0F8A-EDA5-C2487B640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845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F86B3-FB22-BCB0-E00B-57081DC5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A05870-73EE-56DE-7F76-D8A8C6DAE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E7CB69-DAE2-D095-EB8F-D25728B39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ADB0E1-2926-6CB8-0D84-3865E939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5BA323-2842-BB3B-8C8C-3F3EAF8D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7585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22D013-3630-F65B-4A83-A9068CA2B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C6D6AF-D50A-95C3-3591-D19E8578B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C0E486-4B65-DD54-F190-FFB23BF27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903456-4A6E-BA2F-2631-A03C44B7D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FC054A-10E0-A5BB-14ED-369CD4F3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0653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F32AD-8E19-FF4A-CC19-082C508F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C1F27C-7806-674E-CBD2-F7EE1E25D8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B4973FE-1B73-D3B3-1022-1B0EE3545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DDFAF0-410B-C7CE-C2A6-451FA97A8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486B2D-A537-754D-03C6-6D2907038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0EA934-9E5E-1AB8-5C06-631FE0E38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181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57B287-6835-D5EA-42D2-BA0030B27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03589F-9653-015F-2487-13BB2D0EA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E3FCFC-28BC-FD7F-9874-332ADB4D2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57161BC-C624-A166-4CEF-85212C44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964235-1351-6F60-428A-DCAAA1E7CB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EE420CC-A154-A869-6530-40AEA2F5A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D640833-AFDA-1042-821A-6CB7D79C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907151-229D-7039-4A24-742CF6BD5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7122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F4ACC-4980-35E8-9BD9-F7B8269E0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5B39590-75A6-42BF-DCC3-C5FDE839B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A60595-6584-94C4-19CC-DC295CB16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EAFC75-F889-B2ED-1DF1-8C98EB63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605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4414F7-6B6D-1FF6-FF61-11FA0EA13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F8CF402-E010-382F-D865-9C60F5F4B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750295-8F23-009B-CAC4-44F3B840E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976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275E4-6991-B5CA-7B77-34298F296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12ACC3-C036-0010-68EA-1420C057F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DD1C054-1808-7BED-6126-79CF40A69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B3D840-E0E7-BE27-33EA-64C423847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51DB8D-4FB6-0267-26EF-649A1B3A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82AD25-8D58-E76C-63CD-982549D82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728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40F569-8F63-AF76-FDE7-685136C1B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77BBD7D-005C-914E-E860-04C3110971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B9B64F-2DCC-3801-6FCA-258F0765E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210A95-39F7-1A8F-0620-5E1729262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BE917E-81C5-3B25-B5F2-A44078DAA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522B96-3CE6-83BD-9AAE-E7D8C5BA1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2064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AA838-94E1-BA60-5E33-28B336253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5A113D-191C-EB89-46E4-9DC1E0353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4A9308-B5F2-F677-9D5C-96C8582E7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617007-2E4D-B9D5-7655-2B4FFDE82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789BFC-8751-3964-E0F3-BD26A5937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35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2E5DD2-2759-536A-2B0C-167542C3DA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BB5DD9-968E-675A-E84A-D4DA39F1A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B204C6-22E9-CF5B-C009-B07B250A7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2EBCBF-482B-4B17-79A2-3B2ECBFCE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92A291-D1AB-FA5B-3DF7-69458BC8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409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6494864-708E-902D-9DA4-177085B10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463F61-E1F4-E20C-C14D-39038C6D6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B6C997-1F1F-6AF4-C236-5D0E285DB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431949-B79D-B321-7E32-4654F2053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9541E2-D447-6DD6-A720-E1B88B5BB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195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1.png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4.tiff"/><Relationship Id="rId9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iff"/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5.tiff"/><Relationship Id="rId7" Type="http://schemas.openxmlformats.org/officeDocument/2006/relationships/image" Target="../media/image7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4.jpeg"/><Relationship Id="rId7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3.png"/><Relationship Id="rId9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tiff"/><Relationship Id="rId2" Type="http://schemas.openxmlformats.org/officeDocument/2006/relationships/image" Target="../media/image8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91.png"/><Relationship Id="rId7" Type="http://schemas.openxmlformats.org/officeDocument/2006/relationships/image" Target="../media/image88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96.png"/><Relationship Id="rId5" Type="http://schemas.openxmlformats.org/officeDocument/2006/relationships/image" Target="../media/image86.tiff"/><Relationship Id="rId10" Type="http://schemas.openxmlformats.org/officeDocument/2006/relationships/image" Target="../media/image95.png"/><Relationship Id="rId4" Type="http://schemas.openxmlformats.org/officeDocument/2006/relationships/image" Target="../media/image92.png"/><Relationship Id="rId9" Type="http://schemas.openxmlformats.org/officeDocument/2006/relationships/image" Target="../media/image9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tiff"/><Relationship Id="rId2" Type="http://schemas.openxmlformats.org/officeDocument/2006/relationships/image" Target="../media/image9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9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107.png"/><Relationship Id="rId3" Type="http://schemas.openxmlformats.org/officeDocument/2006/relationships/image" Target="../media/image99.png"/><Relationship Id="rId7" Type="http://schemas.openxmlformats.org/officeDocument/2006/relationships/image" Target="../media/image93.png"/><Relationship Id="rId12" Type="http://schemas.openxmlformats.org/officeDocument/2006/relationships/image" Target="../media/image106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image" Target="../media/image105.png"/><Relationship Id="rId5" Type="http://schemas.openxmlformats.org/officeDocument/2006/relationships/image" Target="../media/image101.png"/><Relationship Id="rId10" Type="http://schemas.openxmlformats.org/officeDocument/2006/relationships/image" Target="../media/image104.png"/><Relationship Id="rId4" Type="http://schemas.openxmlformats.org/officeDocument/2006/relationships/image" Target="../media/image98.tiff"/><Relationship Id="rId9" Type="http://schemas.openxmlformats.org/officeDocument/2006/relationships/image" Target="../media/image10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jpeg"/><Relationship Id="rId7" Type="http://schemas.openxmlformats.org/officeDocument/2006/relationships/image" Target="../media/image7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17.png"/><Relationship Id="rId5" Type="http://schemas.openxmlformats.org/officeDocument/2006/relationships/image" Target="../media/image112.png"/><Relationship Id="rId10" Type="http://schemas.openxmlformats.org/officeDocument/2006/relationships/image" Target="../media/image116.png"/><Relationship Id="rId4" Type="http://schemas.openxmlformats.org/officeDocument/2006/relationships/image" Target="../media/image111.png"/><Relationship Id="rId9" Type="http://schemas.openxmlformats.org/officeDocument/2006/relationships/image" Target="../media/image1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9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hyperlink" Target="https://museus.sabadell.cat/museu-art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arasaac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262E669-7774-4EAE-BBCE-F9FFE664D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D485ED-328F-4350-AB3E-F6EA45149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484" y="837483"/>
            <a:ext cx="10500646" cy="4843095"/>
          </a:xfrm>
          <a:custGeom>
            <a:avLst/>
            <a:gdLst>
              <a:gd name="connsiteX0" fmla="*/ 0 w 10052180"/>
              <a:gd name="connsiteY0" fmla="*/ 0 h 4650769"/>
              <a:gd name="connsiteX1" fmla="*/ 10052180 w 10052180"/>
              <a:gd name="connsiteY1" fmla="*/ 0 h 4650769"/>
              <a:gd name="connsiteX2" fmla="*/ 10052180 w 10052180"/>
              <a:gd name="connsiteY2" fmla="*/ 4571218 h 4650769"/>
              <a:gd name="connsiteX3" fmla="*/ 10050702 w 10052180"/>
              <a:gd name="connsiteY3" fmla="*/ 4571562 h 4650769"/>
              <a:gd name="connsiteX4" fmla="*/ 10001878 w 10052180"/>
              <a:gd name="connsiteY4" fmla="*/ 4572066 h 4650769"/>
              <a:gd name="connsiteX5" fmla="*/ 9969638 w 10052180"/>
              <a:gd name="connsiteY5" fmla="*/ 4575824 h 4650769"/>
              <a:gd name="connsiteX6" fmla="*/ 9864299 w 10052180"/>
              <a:gd name="connsiteY6" fmla="*/ 4580290 h 4650769"/>
              <a:gd name="connsiteX7" fmla="*/ 9796089 w 10052180"/>
              <a:gd name="connsiteY7" fmla="*/ 4591897 h 4650769"/>
              <a:gd name="connsiteX8" fmla="*/ 9658617 w 10052180"/>
              <a:gd name="connsiteY8" fmla="*/ 4628572 h 4650769"/>
              <a:gd name="connsiteX9" fmla="*/ 9605787 w 10052180"/>
              <a:gd name="connsiteY9" fmla="*/ 4633374 h 4650769"/>
              <a:gd name="connsiteX10" fmla="*/ 9408928 w 10052180"/>
              <a:gd name="connsiteY10" fmla="*/ 4634030 h 4650769"/>
              <a:gd name="connsiteX11" fmla="*/ 9290980 w 10052180"/>
              <a:gd name="connsiteY11" fmla="*/ 4628234 h 4650769"/>
              <a:gd name="connsiteX12" fmla="*/ 9195937 w 10052180"/>
              <a:gd name="connsiteY12" fmla="*/ 4629562 h 4650769"/>
              <a:gd name="connsiteX13" fmla="*/ 9091821 w 10052180"/>
              <a:gd name="connsiteY13" fmla="*/ 4619955 h 4650769"/>
              <a:gd name="connsiteX14" fmla="*/ 9005324 w 10052180"/>
              <a:gd name="connsiteY14" fmla="*/ 4627981 h 4650769"/>
              <a:gd name="connsiteX15" fmla="*/ 8911383 w 10052180"/>
              <a:gd name="connsiteY15" fmla="*/ 4634700 h 4650769"/>
              <a:gd name="connsiteX16" fmla="*/ 8853295 w 10052180"/>
              <a:gd name="connsiteY16" fmla="*/ 4644792 h 4650769"/>
              <a:gd name="connsiteX17" fmla="*/ 8813991 w 10052180"/>
              <a:gd name="connsiteY17" fmla="*/ 4634596 h 4650769"/>
              <a:gd name="connsiteX18" fmla="*/ 8687179 w 10052180"/>
              <a:gd name="connsiteY18" fmla="*/ 4588065 h 4650769"/>
              <a:gd name="connsiteX19" fmla="*/ 8623955 w 10052180"/>
              <a:gd name="connsiteY19" fmla="*/ 4578046 h 4650769"/>
              <a:gd name="connsiteX20" fmla="*/ 8622786 w 10052180"/>
              <a:gd name="connsiteY20" fmla="*/ 4577305 h 4650769"/>
              <a:gd name="connsiteX21" fmla="*/ 8600904 w 10052180"/>
              <a:gd name="connsiteY21" fmla="*/ 4582918 h 4650769"/>
              <a:gd name="connsiteX22" fmla="*/ 8433071 w 10052180"/>
              <a:gd name="connsiteY22" fmla="*/ 4606234 h 4650769"/>
              <a:gd name="connsiteX23" fmla="*/ 8318071 w 10052180"/>
              <a:gd name="connsiteY23" fmla="*/ 4586590 h 4650769"/>
              <a:gd name="connsiteX24" fmla="*/ 8242424 w 10052180"/>
              <a:gd name="connsiteY24" fmla="*/ 4566486 h 4650769"/>
              <a:gd name="connsiteX25" fmla="*/ 8193517 w 10052180"/>
              <a:gd name="connsiteY25" fmla="*/ 4551756 h 4650769"/>
              <a:gd name="connsiteX26" fmla="*/ 8156253 w 10052180"/>
              <a:gd name="connsiteY26" fmla="*/ 4539485 h 4650769"/>
              <a:gd name="connsiteX27" fmla="*/ 8105237 w 10052180"/>
              <a:gd name="connsiteY27" fmla="*/ 4530754 h 4650769"/>
              <a:gd name="connsiteX28" fmla="*/ 8012182 w 10052180"/>
              <a:gd name="connsiteY28" fmla="*/ 4569955 h 4650769"/>
              <a:gd name="connsiteX29" fmla="*/ 7873023 w 10052180"/>
              <a:gd name="connsiteY29" fmla="*/ 4594395 h 4650769"/>
              <a:gd name="connsiteX30" fmla="*/ 7766598 w 10052180"/>
              <a:gd name="connsiteY30" fmla="*/ 4583182 h 4650769"/>
              <a:gd name="connsiteX31" fmla="*/ 7739745 w 10052180"/>
              <a:gd name="connsiteY31" fmla="*/ 4588115 h 4650769"/>
              <a:gd name="connsiteX32" fmla="*/ 7616434 w 10052180"/>
              <a:gd name="connsiteY32" fmla="*/ 4564808 h 4650769"/>
              <a:gd name="connsiteX33" fmla="*/ 7431215 w 10052180"/>
              <a:gd name="connsiteY33" fmla="*/ 4552516 h 4650769"/>
              <a:gd name="connsiteX34" fmla="*/ 7237422 w 10052180"/>
              <a:gd name="connsiteY34" fmla="*/ 4498285 h 4650769"/>
              <a:gd name="connsiteX35" fmla="*/ 7011658 w 10052180"/>
              <a:gd name="connsiteY35" fmla="*/ 4451218 h 4650769"/>
              <a:gd name="connsiteX36" fmla="*/ 6867111 w 10052180"/>
              <a:gd name="connsiteY36" fmla="*/ 4419048 h 4650769"/>
              <a:gd name="connsiteX37" fmla="*/ 6712288 w 10052180"/>
              <a:gd name="connsiteY37" fmla="*/ 4430721 h 4650769"/>
              <a:gd name="connsiteX38" fmla="*/ 6543149 w 10052180"/>
              <a:gd name="connsiteY38" fmla="*/ 4429858 h 4650769"/>
              <a:gd name="connsiteX39" fmla="*/ 6393064 w 10052180"/>
              <a:gd name="connsiteY39" fmla="*/ 4406561 h 4650769"/>
              <a:gd name="connsiteX40" fmla="*/ 6303049 w 10052180"/>
              <a:gd name="connsiteY40" fmla="*/ 4399385 h 4650769"/>
              <a:gd name="connsiteX41" fmla="*/ 6268511 w 10052180"/>
              <a:gd name="connsiteY41" fmla="*/ 4407283 h 4650769"/>
              <a:gd name="connsiteX42" fmla="*/ 6220512 w 10052180"/>
              <a:gd name="connsiteY42" fmla="*/ 4411171 h 4650769"/>
              <a:gd name="connsiteX43" fmla="*/ 6135538 w 10052180"/>
              <a:gd name="connsiteY43" fmla="*/ 4426253 h 4650769"/>
              <a:gd name="connsiteX44" fmla="*/ 6031127 w 10052180"/>
              <a:gd name="connsiteY44" fmla="*/ 4420204 h 4650769"/>
              <a:gd name="connsiteX45" fmla="*/ 5969808 w 10052180"/>
              <a:gd name="connsiteY45" fmla="*/ 4408049 h 4650769"/>
              <a:gd name="connsiteX46" fmla="*/ 5944950 w 10052180"/>
              <a:gd name="connsiteY46" fmla="*/ 4393767 h 4650769"/>
              <a:gd name="connsiteX47" fmla="*/ 5509282 w 10052180"/>
              <a:gd name="connsiteY47" fmla="*/ 4393767 h 4650769"/>
              <a:gd name="connsiteX48" fmla="*/ 5488183 w 10052180"/>
              <a:gd name="connsiteY48" fmla="*/ 4398554 h 4650769"/>
              <a:gd name="connsiteX49" fmla="*/ 5481447 w 10052180"/>
              <a:gd name="connsiteY49" fmla="*/ 4395975 h 4650769"/>
              <a:gd name="connsiteX50" fmla="*/ 5473864 w 10052180"/>
              <a:gd name="connsiteY50" fmla="*/ 4393767 h 4650769"/>
              <a:gd name="connsiteX51" fmla="*/ 5441368 w 10052180"/>
              <a:gd name="connsiteY51" fmla="*/ 4393767 h 4650769"/>
              <a:gd name="connsiteX52" fmla="*/ 5427734 w 10052180"/>
              <a:gd name="connsiteY52" fmla="*/ 4401537 h 4650769"/>
              <a:gd name="connsiteX53" fmla="*/ 5412372 w 10052180"/>
              <a:gd name="connsiteY53" fmla="*/ 4394628 h 4650769"/>
              <a:gd name="connsiteX54" fmla="*/ 5412559 w 10052180"/>
              <a:gd name="connsiteY54" fmla="*/ 4393767 h 4650769"/>
              <a:gd name="connsiteX55" fmla="*/ 5182205 w 10052180"/>
              <a:gd name="connsiteY55" fmla="*/ 4393767 h 4650769"/>
              <a:gd name="connsiteX56" fmla="*/ 5167180 w 10052180"/>
              <a:gd name="connsiteY56" fmla="*/ 4401547 h 4650769"/>
              <a:gd name="connsiteX57" fmla="*/ 5116191 w 10052180"/>
              <a:gd name="connsiteY57" fmla="*/ 4410857 h 4650769"/>
              <a:gd name="connsiteX58" fmla="*/ 4978049 w 10052180"/>
              <a:gd name="connsiteY58" fmla="*/ 4444099 h 4650769"/>
              <a:gd name="connsiteX59" fmla="*/ 4918199 w 10052180"/>
              <a:gd name="connsiteY59" fmla="*/ 4475969 h 4650769"/>
              <a:gd name="connsiteX60" fmla="*/ 4819404 w 10052180"/>
              <a:gd name="connsiteY60" fmla="*/ 4498170 h 4650769"/>
              <a:gd name="connsiteX61" fmla="*/ 4748850 w 10052180"/>
              <a:gd name="connsiteY61" fmla="*/ 4510039 h 4650769"/>
              <a:gd name="connsiteX62" fmla="*/ 4728909 w 10052180"/>
              <a:gd name="connsiteY62" fmla="*/ 4533669 h 4650769"/>
              <a:gd name="connsiteX63" fmla="*/ 4728624 w 10052180"/>
              <a:gd name="connsiteY63" fmla="*/ 4534109 h 4650769"/>
              <a:gd name="connsiteX64" fmla="*/ 4685733 w 10052180"/>
              <a:gd name="connsiteY64" fmla="*/ 4537269 h 4650769"/>
              <a:gd name="connsiteX65" fmla="*/ 4591811 w 10052180"/>
              <a:gd name="connsiteY65" fmla="*/ 4562739 h 4650769"/>
              <a:gd name="connsiteX66" fmla="*/ 4562217 w 10052180"/>
              <a:gd name="connsiteY66" fmla="*/ 4569392 h 4650769"/>
              <a:gd name="connsiteX67" fmla="*/ 4546453 w 10052180"/>
              <a:gd name="connsiteY67" fmla="*/ 4575327 h 4650769"/>
              <a:gd name="connsiteX68" fmla="*/ 4522757 w 10052180"/>
              <a:gd name="connsiteY68" fmla="*/ 4559783 h 4650769"/>
              <a:gd name="connsiteX69" fmla="*/ 4493193 w 10052180"/>
              <a:gd name="connsiteY69" fmla="*/ 4566418 h 4650769"/>
              <a:gd name="connsiteX70" fmla="*/ 4486309 w 10052180"/>
              <a:gd name="connsiteY70" fmla="*/ 4568571 h 4650769"/>
              <a:gd name="connsiteX71" fmla="*/ 4434522 w 10052180"/>
              <a:gd name="connsiteY71" fmla="*/ 4553363 h 4650769"/>
              <a:gd name="connsiteX72" fmla="*/ 4429460 w 10052180"/>
              <a:gd name="connsiteY72" fmla="*/ 4547302 h 4650769"/>
              <a:gd name="connsiteX73" fmla="*/ 4403505 w 10052180"/>
              <a:gd name="connsiteY73" fmla="*/ 4544604 h 4650769"/>
              <a:gd name="connsiteX74" fmla="*/ 4400557 w 10052180"/>
              <a:gd name="connsiteY74" fmla="*/ 4546201 h 4650769"/>
              <a:gd name="connsiteX75" fmla="*/ 4379030 w 10052180"/>
              <a:gd name="connsiteY75" fmla="*/ 4536886 h 4650769"/>
              <a:gd name="connsiteX76" fmla="*/ 4292758 w 10052180"/>
              <a:gd name="connsiteY76" fmla="*/ 4520332 h 4650769"/>
              <a:gd name="connsiteX77" fmla="*/ 4126934 w 10052180"/>
              <a:gd name="connsiteY77" fmla="*/ 4511325 h 4650769"/>
              <a:gd name="connsiteX78" fmla="*/ 3954199 w 10052180"/>
              <a:gd name="connsiteY78" fmla="*/ 4486409 h 4650769"/>
              <a:gd name="connsiteX79" fmla="*/ 3790501 w 10052180"/>
              <a:gd name="connsiteY79" fmla="*/ 4495445 h 4650769"/>
              <a:gd name="connsiteX80" fmla="*/ 3492963 w 10052180"/>
              <a:gd name="connsiteY80" fmla="*/ 4468480 h 4650769"/>
              <a:gd name="connsiteX81" fmla="*/ 3390904 w 10052180"/>
              <a:gd name="connsiteY81" fmla="*/ 4465867 h 4650769"/>
              <a:gd name="connsiteX82" fmla="*/ 3322528 w 10052180"/>
              <a:gd name="connsiteY82" fmla="*/ 4464799 h 4650769"/>
              <a:gd name="connsiteX83" fmla="*/ 3317795 w 10052180"/>
              <a:gd name="connsiteY83" fmla="*/ 4467272 h 4650769"/>
              <a:gd name="connsiteX84" fmla="*/ 3298702 w 10052180"/>
              <a:gd name="connsiteY84" fmla="*/ 4468689 h 4650769"/>
              <a:gd name="connsiteX85" fmla="*/ 3293503 w 10052180"/>
              <a:gd name="connsiteY85" fmla="*/ 4479690 h 4650769"/>
              <a:gd name="connsiteX86" fmla="*/ 3229705 w 10052180"/>
              <a:gd name="connsiteY86" fmla="*/ 4489069 h 4650769"/>
              <a:gd name="connsiteX87" fmla="*/ 3076109 w 10052180"/>
              <a:gd name="connsiteY87" fmla="*/ 4492987 h 4650769"/>
              <a:gd name="connsiteX88" fmla="*/ 2962379 w 10052180"/>
              <a:gd name="connsiteY88" fmla="*/ 4474229 h 4650769"/>
              <a:gd name="connsiteX89" fmla="*/ 2924375 w 10052180"/>
              <a:gd name="connsiteY89" fmla="*/ 4484334 h 4650769"/>
              <a:gd name="connsiteX90" fmla="*/ 2871297 w 10052180"/>
              <a:gd name="connsiteY90" fmla="*/ 4491313 h 4650769"/>
              <a:gd name="connsiteX91" fmla="*/ 2700663 w 10052180"/>
              <a:gd name="connsiteY91" fmla="*/ 4485036 h 4650769"/>
              <a:gd name="connsiteX92" fmla="*/ 2560084 w 10052180"/>
              <a:gd name="connsiteY92" fmla="*/ 4489523 h 4650769"/>
              <a:gd name="connsiteX93" fmla="*/ 2479658 w 10052180"/>
              <a:gd name="connsiteY93" fmla="*/ 4499250 h 4650769"/>
              <a:gd name="connsiteX94" fmla="*/ 2309526 w 10052180"/>
              <a:gd name="connsiteY94" fmla="*/ 4471569 h 4650769"/>
              <a:gd name="connsiteX95" fmla="*/ 2143849 w 10052180"/>
              <a:gd name="connsiteY95" fmla="*/ 4458678 h 4650769"/>
              <a:gd name="connsiteX96" fmla="*/ 2054460 w 10052180"/>
              <a:gd name="connsiteY96" fmla="*/ 4444435 h 4650769"/>
              <a:gd name="connsiteX97" fmla="*/ 1875690 w 10052180"/>
              <a:gd name="connsiteY97" fmla="*/ 4462877 h 4650769"/>
              <a:gd name="connsiteX98" fmla="*/ 1829588 w 10052180"/>
              <a:gd name="connsiteY98" fmla="*/ 4463680 h 4650769"/>
              <a:gd name="connsiteX99" fmla="*/ 1729685 w 10052180"/>
              <a:gd name="connsiteY99" fmla="*/ 4483196 h 4650769"/>
              <a:gd name="connsiteX100" fmla="*/ 1672107 w 10052180"/>
              <a:gd name="connsiteY100" fmla="*/ 4487209 h 4650769"/>
              <a:gd name="connsiteX101" fmla="*/ 1514794 w 10052180"/>
              <a:gd name="connsiteY101" fmla="*/ 4506035 h 4650769"/>
              <a:gd name="connsiteX102" fmla="*/ 1375355 w 10052180"/>
              <a:gd name="connsiteY102" fmla="*/ 4535286 h 4650769"/>
              <a:gd name="connsiteX103" fmla="*/ 1281723 w 10052180"/>
              <a:gd name="connsiteY103" fmla="*/ 4557767 h 4650769"/>
              <a:gd name="connsiteX104" fmla="*/ 1152251 w 10052180"/>
              <a:gd name="connsiteY104" fmla="*/ 4596280 h 4650769"/>
              <a:gd name="connsiteX105" fmla="*/ 1112386 w 10052180"/>
              <a:gd name="connsiteY105" fmla="*/ 4603999 h 4650769"/>
              <a:gd name="connsiteX106" fmla="*/ 1055042 w 10052180"/>
              <a:gd name="connsiteY106" fmla="*/ 4590297 h 4650769"/>
              <a:gd name="connsiteX107" fmla="*/ 961705 w 10052180"/>
              <a:gd name="connsiteY107" fmla="*/ 4577719 h 4650769"/>
              <a:gd name="connsiteX108" fmla="*/ 875879 w 10052180"/>
              <a:gd name="connsiteY108" fmla="*/ 4564303 h 4650769"/>
              <a:gd name="connsiteX109" fmla="*/ 771366 w 10052180"/>
              <a:gd name="connsiteY109" fmla="*/ 4567383 h 4650769"/>
              <a:gd name="connsiteX110" fmla="*/ 676592 w 10052180"/>
              <a:gd name="connsiteY110" fmla="*/ 4560117 h 4650769"/>
              <a:gd name="connsiteX111" fmla="*/ 558512 w 10052180"/>
              <a:gd name="connsiteY111" fmla="*/ 4558530 h 4650769"/>
              <a:gd name="connsiteX112" fmla="*/ 362079 w 10052180"/>
              <a:gd name="connsiteY112" fmla="*/ 4545572 h 4650769"/>
              <a:gd name="connsiteX113" fmla="*/ 309653 w 10052180"/>
              <a:gd name="connsiteY113" fmla="*/ 4537476 h 4650769"/>
              <a:gd name="connsiteX114" fmla="*/ 174742 w 10052180"/>
              <a:gd name="connsiteY114" fmla="*/ 4492281 h 4650769"/>
              <a:gd name="connsiteX115" fmla="*/ 107390 w 10052180"/>
              <a:gd name="connsiteY115" fmla="*/ 4476433 h 4650769"/>
              <a:gd name="connsiteX116" fmla="*/ 2537 w 10052180"/>
              <a:gd name="connsiteY116" fmla="*/ 4465393 h 4650769"/>
              <a:gd name="connsiteX117" fmla="*/ 0 w 10052180"/>
              <a:gd name="connsiteY117" fmla="*/ 4463105 h 465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0052180" h="4650769">
                <a:moveTo>
                  <a:pt x="0" y="0"/>
                </a:moveTo>
                <a:lnTo>
                  <a:pt x="10052180" y="0"/>
                </a:lnTo>
                <a:lnTo>
                  <a:pt x="10052180" y="4571218"/>
                </a:lnTo>
                <a:lnTo>
                  <a:pt x="10050702" y="4571562"/>
                </a:lnTo>
                <a:cubicBezTo>
                  <a:pt x="10033695" y="4573943"/>
                  <a:pt x="10017259" y="4574375"/>
                  <a:pt x="10001878" y="4572066"/>
                </a:cubicBezTo>
                <a:cubicBezTo>
                  <a:pt x="9987347" y="4562370"/>
                  <a:pt x="9978539" y="4560848"/>
                  <a:pt x="9969638" y="4575824"/>
                </a:cubicBezTo>
                <a:cubicBezTo>
                  <a:pt x="9931111" y="4571506"/>
                  <a:pt x="9885705" y="4604598"/>
                  <a:pt x="9864299" y="4580290"/>
                </a:cubicBezTo>
                <a:cubicBezTo>
                  <a:pt x="9860644" y="4614890"/>
                  <a:pt x="9811449" y="4560843"/>
                  <a:pt x="9796089" y="4591897"/>
                </a:cubicBezTo>
                <a:cubicBezTo>
                  <a:pt x="9744340" y="4604414"/>
                  <a:pt x="9702353" y="4613016"/>
                  <a:pt x="9658617" y="4628572"/>
                </a:cubicBezTo>
                <a:cubicBezTo>
                  <a:pt x="9625107" y="4639733"/>
                  <a:pt x="9621223" y="4635658"/>
                  <a:pt x="9605787" y="4633374"/>
                </a:cubicBezTo>
                <a:cubicBezTo>
                  <a:pt x="9564172" y="4634284"/>
                  <a:pt x="9459602" y="4639135"/>
                  <a:pt x="9408928" y="4634030"/>
                </a:cubicBezTo>
                <a:cubicBezTo>
                  <a:pt x="9373936" y="4630911"/>
                  <a:pt x="9320962" y="4677031"/>
                  <a:pt x="9290980" y="4628234"/>
                </a:cubicBezTo>
                <a:cubicBezTo>
                  <a:pt x="9269062" y="4638218"/>
                  <a:pt x="9223761" y="4630232"/>
                  <a:pt x="9195937" y="4629562"/>
                </a:cubicBezTo>
                <a:cubicBezTo>
                  <a:pt x="9143088" y="4610116"/>
                  <a:pt x="9133223" y="4633821"/>
                  <a:pt x="9091821" y="4619955"/>
                </a:cubicBezTo>
                <a:cubicBezTo>
                  <a:pt x="9032935" y="4627891"/>
                  <a:pt x="9027183" y="4624471"/>
                  <a:pt x="9005324" y="4627981"/>
                </a:cubicBezTo>
                <a:cubicBezTo>
                  <a:pt x="8967164" y="4640966"/>
                  <a:pt x="8953005" y="4638659"/>
                  <a:pt x="8911383" y="4634700"/>
                </a:cubicBezTo>
                <a:cubicBezTo>
                  <a:pt x="8910140" y="4622209"/>
                  <a:pt x="8861731" y="4642891"/>
                  <a:pt x="8853295" y="4644792"/>
                </a:cubicBezTo>
                <a:cubicBezTo>
                  <a:pt x="8855383" y="4637166"/>
                  <a:pt x="8821677" y="4629387"/>
                  <a:pt x="8813991" y="4634596"/>
                </a:cubicBezTo>
                <a:cubicBezTo>
                  <a:pt x="8714011" y="4640974"/>
                  <a:pt x="8735462" y="4587278"/>
                  <a:pt x="8687179" y="4588065"/>
                </a:cubicBezTo>
                <a:cubicBezTo>
                  <a:pt x="8647941" y="4587885"/>
                  <a:pt x="8644846" y="4590573"/>
                  <a:pt x="8623955" y="4578046"/>
                </a:cubicBezTo>
                <a:lnTo>
                  <a:pt x="8622786" y="4577305"/>
                </a:lnTo>
                <a:lnTo>
                  <a:pt x="8600904" y="4582918"/>
                </a:lnTo>
                <a:cubicBezTo>
                  <a:pt x="8551179" y="4589770"/>
                  <a:pt x="8503007" y="4582778"/>
                  <a:pt x="8433071" y="4606234"/>
                </a:cubicBezTo>
                <a:cubicBezTo>
                  <a:pt x="8391517" y="4597543"/>
                  <a:pt x="8356812" y="4603351"/>
                  <a:pt x="8318071" y="4586590"/>
                </a:cubicBezTo>
                <a:cubicBezTo>
                  <a:pt x="8301780" y="4574528"/>
                  <a:pt x="8258966" y="4594748"/>
                  <a:pt x="8242424" y="4566486"/>
                </a:cubicBezTo>
                <a:cubicBezTo>
                  <a:pt x="8237603" y="4584126"/>
                  <a:pt x="8200783" y="4561583"/>
                  <a:pt x="8193517" y="4551756"/>
                </a:cubicBezTo>
                <a:cubicBezTo>
                  <a:pt x="8181915" y="4557821"/>
                  <a:pt x="8167403" y="4540618"/>
                  <a:pt x="8156253" y="4539485"/>
                </a:cubicBezTo>
                <a:cubicBezTo>
                  <a:pt x="8141597" y="4496572"/>
                  <a:pt x="8127998" y="4557617"/>
                  <a:pt x="8105237" y="4530754"/>
                </a:cubicBezTo>
                <a:cubicBezTo>
                  <a:pt x="8091039" y="4542025"/>
                  <a:pt x="8045973" y="4563365"/>
                  <a:pt x="8012182" y="4569955"/>
                </a:cubicBezTo>
                <a:cubicBezTo>
                  <a:pt x="7945237" y="4585532"/>
                  <a:pt x="7935255" y="4616038"/>
                  <a:pt x="7873023" y="4594395"/>
                </a:cubicBezTo>
                <a:cubicBezTo>
                  <a:pt x="7859384" y="4618199"/>
                  <a:pt x="7761094" y="4535441"/>
                  <a:pt x="7766598" y="4583182"/>
                </a:cubicBezTo>
                <a:cubicBezTo>
                  <a:pt x="7745587" y="4577284"/>
                  <a:pt x="7733182" y="4556528"/>
                  <a:pt x="7739745" y="4588115"/>
                </a:cubicBezTo>
                <a:lnTo>
                  <a:pt x="7616434" y="4564808"/>
                </a:lnTo>
                <a:cubicBezTo>
                  <a:pt x="7546376" y="4561257"/>
                  <a:pt x="7499612" y="4575632"/>
                  <a:pt x="7431215" y="4552516"/>
                </a:cubicBezTo>
                <a:cubicBezTo>
                  <a:pt x="7362500" y="4539342"/>
                  <a:pt x="7331229" y="4514002"/>
                  <a:pt x="7237422" y="4498285"/>
                </a:cubicBezTo>
                <a:cubicBezTo>
                  <a:pt x="7171877" y="4484375"/>
                  <a:pt x="7080174" y="4453116"/>
                  <a:pt x="7011658" y="4451218"/>
                </a:cubicBezTo>
                <a:cubicBezTo>
                  <a:pt x="6935893" y="4414558"/>
                  <a:pt x="6950516" y="4446303"/>
                  <a:pt x="6867111" y="4419048"/>
                </a:cubicBezTo>
                <a:cubicBezTo>
                  <a:pt x="6820640" y="4462144"/>
                  <a:pt x="6759791" y="4426229"/>
                  <a:pt x="6712288" y="4430721"/>
                </a:cubicBezTo>
                <a:cubicBezTo>
                  <a:pt x="6658294" y="4432523"/>
                  <a:pt x="6596353" y="4433885"/>
                  <a:pt x="6543149" y="4429858"/>
                </a:cubicBezTo>
                <a:cubicBezTo>
                  <a:pt x="6505785" y="4400413"/>
                  <a:pt x="6438998" y="4445436"/>
                  <a:pt x="6393064" y="4406561"/>
                </a:cubicBezTo>
                <a:cubicBezTo>
                  <a:pt x="6375470" y="4396073"/>
                  <a:pt x="6316748" y="4386920"/>
                  <a:pt x="6303049" y="4399385"/>
                </a:cubicBezTo>
                <a:cubicBezTo>
                  <a:pt x="6290271" y="4400402"/>
                  <a:pt x="6276955" y="4392864"/>
                  <a:pt x="6268511" y="4407283"/>
                </a:cubicBezTo>
                <a:cubicBezTo>
                  <a:pt x="6255819" y="4424201"/>
                  <a:pt x="6218422" y="4388280"/>
                  <a:pt x="6220512" y="4411171"/>
                </a:cubicBezTo>
                <a:cubicBezTo>
                  <a:pt x="6193829" y="4386375"/>
                  <a:pt x="6162713" y="4421037"/>
                  <a:pt x="6135538" y="4426253"/>
                </a:cubicBezTo>
                <a:cubicBezTo>
                  <a:pt x="6115250" y="4402715"/>
                  <a:pt x="6087532" y="4424859"/>
                  <a:pt x="6031127" y="4420204"/>
                </a:cubicBezTo>
                <a:cubicBezTo>
                  <a:pt x="6014546" y="4399963"/>
                  <a:pt x="5996210" y="4415252"/>
                  <a:pt x="5969808" y="4408049"/>
                </a:cubicBezTo>
                <a:lnTo>
                  <a:pt x="5944950" y="4393767"/>
                </a:lnTo>
                <a:lnTo>
                  <a:pt x="5509282" y="4393767"/>
                </a:lnTo>
                <a:lnTo>
                  <a:pt x="5488183" y="4398554"/>
                </a:lnTo>
                <a:lnTo>
                  <a:pt x="5481447" y="4395975"/>
                </a:lnTo>
                <a:lnTo>
                  <a:pt x="5473864" y="4393767"/>
                </a:lnTo>
                <a:lnTo>
                  <a:pt x="5441368" y="4393767"/>
                </a:lnTo>
                <a:lnTo>
                  <a:pt x="5427734" y="4401537"/>
                </a:lnTo>
                <a:cubicBezTo>
                  <a:pt x="5424659" y="4397308"/>
                  <a:pt x="5420116" y="4394509"/>
                  <a:pt x="5412372" y="4394628"/>
                </a:cubicBezTo>
                <a:lnTo>
                  <a:pt x="5412559" y="4393767"/>
                </a:lnTo>
                <a:lnTo>
                  <a:pt x="5182205" y="4393767"/>
                </a:lnTo>
                <a:lnTo>
                  <a:pt x="5167180" y="4401547"/>
                </a:lnTo>
                <a:cubicBezTo>
                  <a:pt x="5145322" y="4388995"/>
                  <a:pt x="5130136" y="4396666"/>
                  <a:pt x="5116191" y="4410857"/>
                </a:cubicBezTo>
                <a:cubicBezTo>
                  <a:pt x="5069121" y="4410132"/>
                  <a:pt x="5029330" y="4432817"/>
                  <a:pt x="4978049" y="4444099"/>
                </a:cubicBezTo>
                <a:cubicBezTo>
                  <a:pt x="4921746" y="4464946"/>
                  <a:pt x="4952787" y="4460274"/>
                  <a:pt x="4918199" y="4475969"/>
                </a:cubicBezTo>
                <a:lnTo>
                  <a:pt x="4819404" y="4498170"/>
                </a:lnTo>
                <a:lnTo>
                  <a:pt x="4748850" y="4510039"/>
                </a:lnTo>
                <a:lnTo>
                  <a:pt x="4728909" y="4533669"/>
                </a:lnTo>
                <a:lnTo>
                  <a:pt x="4728624" y="4534109"/>
                </a:lnTo>
                <a:lnTo>
                  <a:pt x="4685733" y="4537269"/>
                </a:lnTo>
                <a:cubicBezTo>
                  <a:pt x="4662932" y="4542040"/>
                  <a:pt x="4617689" y="4556675"/>
                  <a:pt x="4591811" y="4562739"/>
                </a:cubicBezTo>
                <a:cubicBezTo>
                  <a:pt x="4568298" y="4558219"/>
                  <a:pt x="4553786" y="4538337"/>
                  <a:pt x="4562217" y="4569392"/>
                </a:cubicBezTo>
                <a:cubicBezTo>
                  <a:pt x="4554496" y="4568788"/>
                  <a:pt x="4549787" y="4571298"/>
                  <a:pt x="4546453" y="4575327"/>
                </a:cubicBezTo>
                <a:lnTo>
                  <a:pt x="4522757" y="4559783"/>
                </a:lnTo>
                <a:lnTo>
                  <a:pt x="4493193" y="4566418"/>
                </a:lnTo>
                <a:lnTo>
                  <a:pt x="4486309" y="4568571"/>
                </a:lnTo>
                <a:lnTo>
                  <a:pt x="4434522" y="4553363"/>
                </a:lnTo>
                <a:lnTo>
                  <a:pt x="4429460" y="4547302"/>
                </a:lnTo>
                <a:cubicBezTo>
                  <a:pt x="4424037" y="4543565"/>
                  <a:pt x="4416331" y="4541821"/>
                  <a:pt x="4403505" y="4544604"/>
                </a:cubicBezTo>
                <a:lnTo>
                  <a:pt x="4400557" y="4546201"/>
                </a:lnTo>
                <a:lnTo>
                  <a:pt x="4379030" y="4536886"/>
                </a:lnTo>
                <a:cubicBezTo>
                  <a:pt x="4372078" y="4532654"/>
                  <a:pt x="4297808" y="4527155"/>
                  <a:pt x="4292758" y="4520332"/>
                </a:cubicBezTo>
                <a:cubicBezTo>
                  <a:pt x="4211493" y="4536974"/>
                  <a:pt x="4205812" y="4507045"/>
                  <a:pt x="4126934" y="4511325"/>
                </a:cubicBezTo>
                <a:cubicBezTo>
                  <a:pt x="4058483" y="4465563"/>
                  <a:pt x="4015465" y="4493211"/>
                  <a:pt x="3954199" y="4486409"/>
                </a:cubicBezTo>
                <a:cubicBezTo>
                  <a:pt x="3895850" y="4481584"/>
                  <a:pt x="3868881" y="4496263"/>
                  <a:pt x="3790501" y="4495445"/>
                </a:cubicBezTo>
                <a:cubicBezTo>
                  <a:pt x="3707431" y="4485284"/>
                  <a:pt x="3586435" y="4490248"/>
                  <a:pt x="3492963" y="4468480"/>
                </a:cubicBezTo>
                <a:cubicBezTo>
                  <a:pt x="3419549" y="4461359"/>
                  <a:pt x="3419311" y="4466480"/>
                  <a:pt x="3390904" y="4465867"/>
                </a:cubicBezTo>
                <a:cubicBezTo>
                  <a:pt x="3381467" y="4468795"/>
                  <a:pt x="3331557" y="4460030"/>
                  <a:pt x="3322528" y="4464799"/>
                </a:cubicBezTo>
                <a:lnTo>
                  <a:pt x="3317795" y="4467272"/>
                </a:lnTo>
                <a:lnTo>
                  <a:pt x="3298702" y="4468689"/>
                </a:lnTo>
                <a:lnTo>
                  <a:pt x="3293503" y="4479690"/>
                </a:lnTo>
                <a:lnTo>
                  <a:pt x="3229705" y="4489069"/>
                </a:lnTo>
                <a:cubicBezTo>
                  <a:pt x="3187202" y="4462144"/>
                  <a:pt x="3151062" y="4494035"/>
                  <a:pt x="3076109" y="4492987"/>
                </a:cubicBezTo>
                <a:cubicBezTo>
                  <a:pt x="3056222" y="4483674"/>
                  <a:pt x="2977114" y="4460921"/>
                  <a:pt x="2962379" y="4474229"/>
                </a:cubicBezTo>
                <a:cubicBezTo>
                  <a:pt x="2948249" y="4476071"/>
                  <a:pt x="2933210" y="4469418"/>
                  <a:pt x="2924375" y="4484334"/>
                </a:cubicBezTo>
                <a:cubicBezTo>
                  <a:pt x="2910921" y="4502015"/>
                  <a:pt x="2868144" y="4468636"/>
                  <a:pt x="2871297" y="4491313"/>
                </a:cubicBezTo>
                <a:cubicBezTo>
                  <a:pt x="2834012" y="4491430"/>
                  <a:pt x="2752532" y="4485335"/>
                  <a:pt x="2700663" y="4485036"/>
                </a:cubicBezTo>
                <a:cubicBezTo>
                  <a:pt x="2675164" y="4459571"/>
                  <a:pt x="2600340" y="4494322"/>
                  <a:pt x="2560084" y="4489523"/>
                </a:cubicBezTo>
                <a:cubicBezTo>
                  <a:pt x="2524760" y="4491171"/>
                  <a:pt x="2521424" y="4504416"/>
                  <a:pt x="2479658" y="4499250"/>
                </a:cubicBezTo>
                <a:cubicBezTo>
                  <a:pt x="2405210" y="4494755"/>
                  <a:pt x="2378207" y="4484444"/>
                  <a:pt x="2309526" y="4471569"/>
                </a:cubicBezTo>
                <a:cubicBezTo>
                  <a:pt x="2231692" y="4461873"/>
                  <a:pt x="2230867" y="4475023"/>
                  <a:pt x="2143849" y="4458678"/>
                </a:cubicBezTo>
                <a:cubicBezTo>
                  <a:pt x="2123776" y="4453795"/>
                  <a:pt x="2075082" y="4453878"/>
                  <a:pt x="2054460" y="4444435"/>
                </a:cubicBezTo>
                <a:cubicBezTo>
                  <a:pt x="2025665" y="4449526"/>
                  <a:pt x="1907402" y="4455434"/>
                  <a:pt x="1875690" y="4462877"/>
                </a:cubicBezTo>
                <a:cubicBezTo>
                  <a:pt x="1830650" y="4467513"/>
                  <a:pt x="1869806" y="4459610"/>
                  <a:pt x="1829588" y="4463680"/>
                </a:cubicBezTo>
                <a:cubicBezTo>
                  <a:pt x="1791050" y="4448543"/>
                  <a:pt x="1782985" y="4472982"/>
                  <a:pt x="1729685" y="4483196"/>
                </a:cubicBezTo>
                <a:cubicBezTo>
                  <a:pt x="1707743" y="4468503"/>
                  <a:pt x="1689784" y="4474556"/>
                  <a:pt x="1672107" y="4487209"/>
                </a:cubicBezTo>
                <a:cubicBezTo>
                  <a:pt x="1620500" y="4481667"/>
                  <a:pt x="1573015" y="4500097"/>
                  <a:pt x="1514794" y="4506035"/>
                </a:cubicBezTo>
                <a:cubicBezTo>
                  <a:pt x="1452269" y="4488005"/>
                  <a:pt x="1437575" y="4529096"/>
                  <a:pt x="1375355" y="4535286"/>
                </a:cubicBezTo>
                <a:cubicBezTo>
                  <a:pt x="1321736" y="4564899"/>
                  <a:pt x="1333953" y="4560797"/>
                  <a:pt x="1281723" y="4557767"/>
                </a:cubicBezTo>
                <a:cubicBezTo>
                  <a:pt x="1233584" y="4553963"/>
                  <a:pt x="1251636" y="4608894"/>
                  <a:pt x="1152251" y="4596280"/>
                </a:cubicBezTo>
                <a:cubicBezTo>
                  <a:pt x="1144905" y="4590601"/>
                  <a:pt x="1110779" y="4596258"/>
                  <a:pt x="1112386" y="4603999"/>
                </a:cubicBezTo>
                <a:cubicBezTo>
                  <a:pt x="1104086" y="4601575"/>
                  <a:pt x="1057064" y="4577908"/>
                  <a:pt x="1055042" y="4590297"/>
                </a:cubicBezTo>
                <a:cubicBezTo>
                  <a:pt x="1013255" y="4591647"/>
                  <a:pt x="998979" y="4593064"/>
                  <a:pt x="961705" y="4577719"/>
                </a:cubicBezTo>
                <a:cubicBezTo>
                  <a:pt x="940108" y="4572850"/>
                  <a:pt x="934154" y="4575904"/>
                  <a:pt x="875879" y="4564303"/>
                </a:cubicBezTo>
                <a:cubicBezTo>
                  <a:pt x="833691" y="4575554"/>
                  <a:pt x="825327" y="4551279"/>
                  <a:pt x="771366" y="4567383"/>
                </a:cubicBezTo>
                <a:cubicBezTo>
                  <a:pt x="743555" y="4566313"/>
                  <a:pt x="697843" y="4571452"/>
                  <a:pt x="676592" y="4560117"/>
                </a:cubicBezTo>
                <a:cubicBezTo>
                  <a:pt x="643619" y="4606945"/>
                  <a:pt x="593631" y="4557605"/>
                  <a:pt x="558512" y="4558530"/>
                </a:cubicBezTo>
                <a:cubicBezTo>
                  <a:pt x="507618" y="4560458"/>
                  <a:pt x="403556" y="4549081"/>
                  <a:pt x="362079" y="4545572"/>
                </a:cubicBezTo>
                <a:cubicBezTo>
                  <a:pt x="346531" y="4546886"/>
                  <a:pt x="342400" y="4550710"/>
                  <a:pt x="309653" y="4537476"/>
                </a:cubicBezTo>
                <a:cubicBezTo>
                  <a:pt x="266974" y="4519218"/>
                  <a:pt x="225607" y="4508008"/>
                  <a:pt x="174742" y="4492281"/>
                </a:cubicBezTo>
                <a:cubicBezTo>
                  <a:pt x="161353" y="4460328"/>
                  <a:pt x="108876" y="4511194"/>
                  <a:pt x="107390" y="4476433"/>
                </a:cubicBezTo>
                <a:cubicBezTo>
                  <a:pt x="84507" y="4499356"/>
                  <a:pt x="41258" y="4463491"/>
                  <a:pt x="2537" y="4465393"/>
                </a:cubicBezTo>
                <a:lnTo>
                  <a:pt x="0" y="446310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353D259-DA18-451D-9A95-02198BF55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546282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6C15D3B-BB68-EB98-C6B7-9DD2B6F5EDF5}"/>
              </a:ext>
            </a:extLst>
          </p:cNvPr>
          <p:cNvSpPr txBox="1">
            <a:spLocks/>
          </p:cNvSpPr>
          <p:nvPr/>
        </p:nvSpPr>
        <p:spPr>
          <a:xfrm>
            <a:off x="2647841" y="1275070"/>
            <a:ext cx="6879931" cy="16945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600" b="1" dirty="0" err="1">
                <a:solidFill>
                  <a:srgbClr val="735E45"/>
                </a:solidFill>
              </a:rPr>
              <a:t>Museu</a:t>
            </a:r>
            <a:r>
              <a:rPr lang="es-ES" sz="6600" b="1" dirty="0">
                <a:solidFill>
                  <a:srgbClr val="735E45"/>
                </a:solidFill>
              </a:rPr>
              <a:t> </a:t>
            </a:r>
            <a:r>
              <a:rPr lang="es-ES" sz="6600" b="1" dirty="0" err="1">
                <a:solidFill>
                  <a:srgbClr val="735E45"/>
                </a:solidFill>
              </a:rPr>
              <a:t>d’Art</a:t>
            </a:r>
            <a:r>
              <a:rPr lang="es-ES" sz="6600" b="1" dirty="0">
                <a:solidFill>
                  <a:srgbClr val="735E45"/>
                </a:solidFill>
              </a:rPr>
              <a:t> de Sabadell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FE758C2F-BF4E-C599-4592-C2FF0315E381}"/>
              </a:ext>
            </a:extLst>
          </p:cNvPr>
          <p:cNvSpPr txBox="1">
            <a:spLocks/>
          </p:cNvSpPr>
          <p:nvPr/>
        </p:nvSpPr>
        <p:spPr>
          <a:xfrm>
            <a:off x="3840023" y="4468836"/>
            <a:ext cx="4805691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4800" dirty="0">
                <a:solidFill>
                  <a:srgbClr val="4F412F"/>
                </a:solidFill>
              </a:rPr>
              <a:t>La Mirada Táctil</a:t>
            </a:r>
            <a:endParaRPr lang="es-ES" sz="4800" b="1" dirty="0">
              <a:solidFill>
                <a:srgbClr val="4F412F"/>
              </a:solidFill>
            </a:endParaRPr>
          </a:p>
        </p:txBody>
      </p:sp>
      <p:pic>
        <p:nvPicPr>
          <p:cNvPr id="3" name="Imagen 2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1538495D-9370-A319-0E48-75BD63BAF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274" y="3100305"/>
            <a:ext cx="1295467" cy="129546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727" y="5447335"/>
            <a:ext cx="1108453" cy="1108453"/>
          </a:xfrm>
          <a:prstGeom prst="rect">
            <a:avLst/>
          </a:prstGeom>
        </p:spPr>
      </p:pic>
      <p:pic>
        <p:nvPicPr>
          <p:cNvPr id="2" name="Imagen 1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80552A5B-18AA-ECA3-2B04-958373D0E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155" y="3128249"/>
            <a:ext cx="1287585" cy="127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8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2C9966-55CD-A0B2-04FF-B8752C7A2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D506BE7-1779-B364-9F65-595669D07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8D9B350-503A-A842-1EF7-FAE71649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484" y="837483"/>
            <a:ext cx="10500646" cy="4843095"/>
          </a:xfrm>
          <a:custGeom>
            <a:avLst/>
            <a:gdLst>
              <a:gd name="connsiteX0" fmla="*/ 0 w 10052180"/>
              <a:gd name="connsiteY0" fmla="*/ 0 h 4650769"/>
              <a:gd name="connsiteX1" fmla="*/ 10052180 w 10052180"/>
              <a:gd name="connsiteY1" fmla="*/ 0 h 4650769"/>
              <a:gd name="connsiteX2" fmla="*/ 10052180 w 10052180"/>
              <a:gd name="connsiteY2" fmla="*/ 4571218 h 4650769"/>
              <a:gd name="connsiteX3" fmla="*/ 10050702 w 10052180"/>
              <a:gd name="connsiteY3" fmla="*/ 4571562 h 4650769"/>
              <a:gd name="connsiteX4" fmla="*/ 10001878 w 10052180"/>
              <a:gd name="connsiteY4" fmla="*/ 4572066 h 4650769"/>
              <a:gd name="connsiteX5" fmla="*/ 9969638 w 10052180"/>
              <a:gd name="connsiteY5" fmla="*/ 4575824 h 4650769"/>
              <a:gd name="connsiteX6" fmla="*/ 9864299 w 10052180"/>
              <a:gd name="connsiteY6" fmla="*/ 4580290 h 4650769"/>
              <a:gd name="connsiteX7" fmla="*/ 9796089 w 10052180"/>
              <a:gd name="connsiteY7" fmla="*/ 4591897 h 4650769"/>
              <a:gd name="connsiteX8" fmla="*/ 9658617 w 10052180"/>
              <a:gd name="connsiteY8" fmla="*/ 4628572 h 4650769"/>
              <a:gd name="connsiteX9" fmla="*/ 9605787 w 10052180"/>
              <a:gd name="connsiteY9" fmla="*/ 4633374 h 4650769"/>
              <a:gd name="connsiteX10" fmla="*/ 9408928 w 10052180"/>
              <a:gd name="connsiteY10" fmla="*/ 4634030 h 4650769"/>
              <a:gd name="connsiteX11" fmla="*/ 9290980 w 10052180"/>
              <a:gd name="connsiteY11" fmla="*/ 4628234 h 4650769"/>
              <a:gd name="connsiteX12" fmla="*/ 9195937 w 10052180"/>
              <a:gd name="connsiteY12" fmla="*/ 4629562 h 4650769"/>
              <a:gd name="connsiteX13" fmla="*/ 9091821 w 10052180"/>
              <a:gd name="connsiteY13" fmla="*/ 4619955 h 4650769"/>
              <a:gd name="connsiteX14" fmla="*/ 9005324 w 10052180"/>
              <a:gd name="connsiteY14" fmla="*/ 4627981 h 4650769"/>
              <a:gd name="connsiteX15" fmla="*/ 8911383 w 10052180"/>
              <a:gd name="connsiteY15" fmla="*/ 4634700 h 4650769"/>
              <a:gd name="connsiteX16" fmla="*/ 8853295 w 10052180"/>
              <a:gd name="connsiteY16" fmla="*/ 4644792 h 4650769"/>
              <a:gd name="connsiteX17" fmla="*/ 8813991 w 10052180"/>
              <a:gd name="connsiteY17" fmla="*/ 4634596 h 4650769"/>
              <a:gd name="connsiteX18" fmla="*/ 8687179 w 10052180"/>
              <a:gd name="connsiteY18" fmla="*/ 4588065 h 4650769"/>
              <a:gd name="connsiteX19" fmla="*/ 8623955 w 10052180"/>
              <a:gd name="connsiteY19" fmla="*/ 4578046 h 4650769"/>
              <a:gd name="connsiteX20" fmla="*/ 8622786 w 10052180"/>
              <a:gd name="connsiteY20" fmla="*/ 4577305 h 4650769"/>
              <a:gd name="connsiteX21" fmla="*/ 8600904 w 10052180"/>
              <a:gd name="connsiteY21" fmla="*/ 4582918 h 4650769"/>
              <a:gd name="connsiteX22" fmla="*/ 8433071 w 10052180"/>
              <a:gd name="connsiteY22" fmla="*/ 4606234 h 4650769"/>
              <a:gd name="connsiteX23" fmla="*/ 8318071 w 10052180"/>
              <a:gd name="connsiteY23" fmla="*/ 4586590 h 4650769"/>
              <a:gd name="connsiteX24" fmla="*/ 8242424 w 10052180"/>
              <a:gd name="connsiteY24" fmla="*/ 4566486 h 4650769"/>
              <a:gd name="connsiteX25" fmla="*/ 8193517 w 10052180"/>
              <a:gd name="connsiteY25" fmla="*/ 4551756 h 4650769"/>
              <a:gd name="connsiteX26" fmla="*/ 8156253 w 10052180"/>
              <a:gd name="connsiteY26" fmla="*/ 4539485 h 4650769"/>
              <a:gd name="connsiteX27" fmla="*/ 8105237 w 10052180"/>
              <a:gd name="connsiteY27" fmla="*/ 4530754 h 4650769"/>
              <a:gd name="connsiteX28" fmla="*/ 8012182 w 10052180"/>
              <a:gd name="connsiteY28" fmla="*/ 4569955 h 4650769"/>
              <a:gd name="connsiteX29" fmla="*/ 7873023 w 10052180"/>
              <a:gd name="connsiteY29" fmla="*/ 4594395 h 4650769"/>
              <a:gd name="connsiteX30" fmla="*/ 7766598 w 10052180"/>
              <a:gd name="connsiteY30" fmla="*/ 4583182 h 4650769"/>
              <a:gd name="connsiteX31" fmla="*/ 7739745 w 10052180"/>
              <a:gd name="connsiteY31" fmla="*/ 4588115 h 4650769"/>
              <a:gd name="connsiteX32" fmla="*/ 7616434 w 10052180"/>
              <a:gd name="connsiteY32" fmla="*/ 4564808 h 4650769"/>
              <a:gd name="connsiteX33" fmla="*/ 7431215 w 10052180"/>
              <a:gd name="connsiteY33" fmla="*/ 4552516 h 4650769"/>
              <a:gd name="connsiteX34" fmla="*/ 7237422 w 10052180"/>
              <a:gd name="connsiteY34" fmla="*/ 4498285 h 4650769"/>
              <a:gd name="connsiteX35" fmla="*/ 7011658 w 10052180"/>
              <a:gd name="connsiteY35" fmla="*/ 4451218 h 4650769"/>
              <a:gd name="connsiteX36" fmla="*/ 6867111 w 10052180"/>
              <a:gd name="connsiteY36" fmla="*/ 4419048 h 4650769"/>
              <a:gd name="connsiteX37" fmla="*/ 6712288 w 10052180"/>
              <a:gd name="connsiteY37" fmla="*/ 4430721 h 4650769"/>
              <a:gd name="connsiteX38" fmla="*/ 6543149 w 10052180"/>
              <a:gd name="connsiteY38" fmla="*/ 4429858 h 4650769"/>
              <a:gd name="connsiteX39" fmla="*/ 6393064 w 10052180"/>
              <a:gd name="connsiteY39" fmla="*/ 4406561 h 4650769"/>
              <a:gd name="connsiteX40" fmla="*/ 6303049 w 10052180"/>
              <a:gd name="connsiteY40" fmla="*/ 4399385 h 4650769"/>
              <a:gd name="connsiteX41" fmla="*/ 6268511 w 10052180"/>
              <a:gd name="connsiteY41" fmla="*/ 4407283 h 4650769"/>
              <a:gd name="connsiteX42" fmla="*/ 6220512 w 10052180"/>
              <a:gd name="connsiteY42" fmla="*/ 4411171 h 4650769"/>
              <a:gd name="connsiteX43" fmla="*/ 6135538 w 10052180"/>
              <a:gd name="connsiteY43" fmla="*/ 4426253 h 4650769"/>
              <a:gd name="connsiteX44" fmla="*/ 6031127 w 10052180"/>
              <a:gd name="connsiteY44" fmla="*/ 4420204 h 4650769"/>
              <a:gd name="connsiteX45" fmla="*/ 5969808 w 10052180"/>
              <a:gd name="connsiteY45" fmla="*/ 4408049 h 4650769"/>
              <a:gd name="connsiteX46" fmla="*/ 5944950 w 10052180"/>
              <a:gd name="connsiteY46" fmla="*/ 4393767 h 4650769"/>
              <a:gd name="connsiteX47" fmla="*/ 5509282 w 10052180"/>
              <a:gd name="connsiteY47" fmla="*/ 4393767 h 4650769"/>
              <a:gd name="connsiteX48" fmla="*/ 5488183 w 10052180"/>
              <a:gd name="connsiteY48" fmla="*/ 4398554 h 4650769"/>
              <a:gd name="connsiteX49" fmla="*/ 5481447 w 10052180"/>
              <a:gd name="connsiteY49" fmla="*/ 4395975 h 4650769"/>
              <a:gd name="connsiteX50" fmla="*/ 5473864 w 10052180"/>
              <a:gd name="connsiteY50" fmla="*/ 4393767 h 4650769"/>
              <a:gd name="connsiteX51" fmla="*/ 5441368 w 10052180"/>
              <a:gd name="connsiteY51" fmla="*/ 4393767 h 4650769"/>
              <a:gd name="connsiteX52" fmla="*/ 5427734 w 10052180"/>
              <a:gd name="connsiteY52" fmla="*/ 4401537 h 4650769"/>
              <a:gd name="connsiteX53" fmla="*/ 5412372 w 10052180"/>
              <a:gd name="connsiteY53" fmla="*/ 4394628 h 4650769"/>
              <a:gd name="connsiteX54" fmla="*/ 5412559 w 10052180"/>
              <a:gd name="connsiteY54" fmla="*/ 4393767 h 4650769"/>
              <a:gd name="connsiteX55" fmla="*/ 5182205 w 10052180"/>
              <a:gd name="connsiteY55" fmla="*/ 4393767 h 4650769"/>
              <a:gd name="connsiteX56" fmla="*/ 5167180 w 10052180"/>
              <a:gd name="connsiteY56" fmla="*/ 4401547 h 4650769"/>
              <a:gd name="connsiteX57" fmla="*/ 5116191 w 10052180"/>
              <a:gd name="connsiteY57" fmla="*/ 4410857 h 4650769"/>
              <a:gd name="connsiteX58" fmla="*/ 4978049 w 10052180"/>
              <a:gd name="connsiteY58" fmla="*/ 4444099 h 4650769"/>
              <a:gd name="connsiteX59" fmla="*/ 4918199 w 10052180"/>
              <a:gd name="connsiteY59" fmla="*/ 4475969 h 4650769"/>
              <a:gd name="connsiteX60" fmla="*/ 4819404 w 10052180"/>
              <a:gd name="connsiteY60" fmla="*/ 4498170 h 4650769"/>
              <a:gd name="connsiteX61" fmla="*/ 4748850 w 10052180"/>
              <a:gd name="connsiteY61" fmla="*/ 4510039 h 4650769"/>
              <a:gd name="connsiteX62" fmla="*/ 4728909 w 10052180"/>
              <a:gd name="connsiteY62" fmla="*/ 4533669 h 4650769"/>
              <a:gd name="connsiteX63" fmla="*/ 4728624 w 10052180"/>
              <a:gd name="connsiteY63" fmla="*/ 4534109 h 4650769"/>
              <a:gd name="connsiteX64" fmla="*/ 4685733 w 10052180"/>
              <a:gd name="connsiteY64" fmla="*/ 4537269 h 4650769"/>
              <a:gd name="connsiteX65" fmla="*/ 4591811 w 10052180"/>
              <a:gd name="connsiteY65" fmla="*/ 4562739 h 4650769"/>
              <a:gd name="connsiteX66" fmla="*/ 4562217 w 10052180"/>
              <a:gd name="connsiteY66" fmla="*/ 4569392 h 4650769"/>
              <a:gd name="connsiteX67" fmla="*/ 4546453 w 10052180"/>
              <a:gd name="connsiteY67" fmla="*/ 4575327 h 4650769"/>
              <a:gd name="connsiteX68" fmla="*/ 4522757 w 10052180"/>
              <a:gd name="connsiteY68" fmla="*/ 4559783 h 4650769"/>
              <a:gd name="connsiteX69" fmla="*/ 4493193 w 10052180"/>
              <a:gd name="connsiteY69" fmla="*/ 4566418 h 4650769"/>
              <a:gd name="connsiteX70" fmla="*/ 4486309 w 10052180"/>
              <a:gd name="connsiteY70" fmla="*/ 4568571 h 4650769"/>
              <a:gd name="connsiteX71" fmla="*/ 4434522 w 10052180"/>
              <a:gd name="connsiteY71" fmla="*/ 4553363 h 4650769"/>
              <a:gd name="connsiteX72" fmla="*/ 4429460 w 10052180"/>
              <a:gd name="connsiteY72" fmla="*/ 4547302 h 4650769"/>
              <a:gd name="connsiteX73" fmla="*/ 4403505 w 10052180"/>
              <a:gd name="connsiteY73" fmla="*/ 4544604 h 4650769"/>
              <a:gd name="connsiteX74" fmla="*/ 4400557 w 10052180"/>
              <a:gd name="connsiteY74" fmla="*/ 4546201 h 4650769"/>
              <a:gd name="connsiteX75" fmla="*/ 4379030 w 10052180"/>
              <a:gd name="connsiteY75" fmla="*/ 4536886 h 4650769"/>
              <a:gd name="connsiteX76" fmla="*/ 4292758 w 10052180"/>
              <a:gd name="connsiteY76" fmla="*/ 4520332 h 4650769"/>
              <a:gd name="connsiteX77" fmla="*/ 4126934 w 10052180"/>
              <a:gd name="connsiteY77" fmla="*/ 4511325 h 4650769"/>
              <a:gd name="connsiteX78" fmla="*/ 3954199 w 10052180"/>
              <a:gd name="connsiteY78" fmla="*/ 4486409 h 4650769"/>
              <a:gd name="connsiteX79" fmla="*/ 3790501 w 10052180"/>
              <a:gd name="connsiteY79" fmla="*/ 4495445 h 4650769"/>
              <a:gd name="connsiteX80" fmla="*/ 3492963 w 10052180"/>
              <a:gd name="connsiteY80" fmla="*/ 4468480 h 4650769"/>
              <a:gd name="connsiteX81" fmla="*/ 3390904 w 10052180"/>
              <a:gd name="connsiteY81" fmla="*/ 4465867 h 4650769"/>
              <a:gd name="connsiteX82" fmla="*/ 3322528 w 10052180"/>
              <a:gd name="connsiteY82" fmla="*/ 4464799 h 4650769"/>
              <a:gd name="connsiteX83" fmla="*/ 3317795 w 10052180"/>
              <a:gd name="connsiteY83" fmla="*/ 4467272 h 4650769"/>
              <a:gd name="connsiteX84" fmla="*/ 3298702 w 10052180"/>
              <a:gd name="connsiteY84" fmla="*/ 4468689 h 4650769"/>
              <a:gd name="connsiteX85" fmla="*/ 3293503 w 10052180"/>
              <a:gd name="connsiteY85" fmla="*/ 4479690 h 4650769"/>
              <a:gd name="connsiteX86" fmla="*/ 3229705 w 10052180"/>
              <a:gd name="connsiteY86" fmla="*/ 4489069 h 4650769"/>
              <a:gd name="connsiteX87" fmla="*/ 3076109 w 10052180"/>
              <a:gd name="connsiteY87" fmla="*/ 4492987 h 4650769"/>
              <a:gd name="connsiteX88" fmla="*/ 2962379 w 10052180"/>
              <a:gd name="connsiteY88" fmla="*/ 4474229 h 4650769"/>
              <a:gd name="connsiteX89" fmla="*/ 2924375 w 10052180"/>
              <a:gd name="connsiteY89" fmla="*/ 4484334 h 4650769"/>
              <a:gd name="connsiteX90" fmla="*/ 2871297 w 10052180"/>
              <a:gd name="connsiteY90" fmla="*/ 4491313 h 4650769"/>
              <a:gd name="connsiteX91" fmla="*/ 2700663 w 10052180"/>
              <a:gd name="connsiteY91" fmla="*/ 4485036 h 4650769"/>
              <a:gd name="connsiteX92" fmla="*/ 2560084 w 10052180"/>
              <a:gd name="connsiteY92" fmla="*/ 4489523 h 4650769"/>
              <a:gd name="connsiteX93" fmla="*/ 2479658 w 10052180"/>
              <a:gd name="connsiteY93" fmla="*/ 4499250 h 4650769"/>
              <a:gd name="connsiteX94" fmla="*/ 2309526 w 10052180"/>
              <a:gd name="connsiteY94" fmla="*/ 4471569 h 4650769"/>
              <a:gd name="connsiteX95" fmla="*/ 2143849 w 10052180"/>
              <a:gd name="connsiteY95" fmla="*/ 4458678 h 4650769"/>
              <a:gd name="connsiteX96" fmla="*/ 2054460 w 10052180"/>
              <a:gd name="connsiteY96" fmla="*/ 4444435 h 4650769"/>
              <a:gd name="connsiteX97" fmla="*/ 1875690 w 10052180"/>
              <a:gd name="connsiteY97" fmla="*/ 4462877 h 4650769"/>
              <a:gd name="connsiteX98" fmla="*/ 1829588 w 10052180"/>
              <a:gd name="connsiteY98" fmla="*/ 4463680 h 4650769"/>
              <a:gd name="connsiteX99" fmla="*/ 1729685 w 10052180"/>
              <a:gd name="connsiteY99" fmla="*/ 4483196 h 4650769"/>
              <a:gd name="connsiteX100" fmla="*/ 1672107 w 10052180"/>
              <a:gd name="connsiteY100" fmla="*/ 4487209 h 4650769"/>
              <a:gd name="connsiteX101" fmla="*/ 1514794 w 10052180"/>
              <a:gd name="connsiteY101" fmla="*/ 4506035 h 4650769"/>
              <a:gd name="connsiteX102" fmla="*/ 1375355 w 10052180"/>
              <a:gd name="connsiteY102" fmla="*/ 4535286 h 4650769"/>
              <a:gd name="connsiteX103" fmla="*/ 1281723 w 10052180"/>
              <a:gd name="connsiteY103" fmla="*/ 4557767 h 4650769"/>
              <a:gd name="connsiteX104" fmla="*/ 1152251 w 10052180"/>
              <a:gd name="connsiteY104" fmla="*/ 4596280 h 4650769"/>
              <a:gd name="connsiteX105" fmla="*/ 1112386 w 10052180"/>
              <a:gd name="connsiteY105" fmla="*/ 4603999 h 4650769"/>
              <a:gd name="connsiteX106" fmla="*/ 1055042 w 10052180"/>
              <a:gd name="connsiteY106" fmla="*/ 4590297 h 4650769"/>
              <a:gd name="connsiteX107" fmla="*/ 961705 w 10052180"/>
              <a:gd name="connsiteY107" fmla="*/ 4577719 h 4650769"/>
              <a:gd name="connsiteX108" fmla="*/ 875879 w 10052180"/>
              <a:gd name="connsiteY108" fmla="*/ 4564303 h 4650769"/>
              <a:gd name="connsiteX109" fmla="*/ 771366 w 10052180"/>
              <a:gd name="connsiteY109" fmla="*/ 4567383 h 4650769"/>
              <a:gd name="connsiteX110" fmla="*/ 676592 w 10052180"/>
              <a:gd name="connsiteY110" fmla="*/ 4560117 h 4650769"/>
              <a:gd name="connsiteX111" fmla="*/ 558512 w 10052180"/>
              <a:gd name="connsiteY111" fmla="*/ 4558530 h 4650769"/>
              <a:gd name="connsiteX112" fmla="*/ 362079 w 10052180"/>
              <a:gd name="connsiteY112" fmla="*/ 4545572 h 4650769"/>
              <a:gd name="connsiteX113" fmla="*/ 309653 w 10052180"/>
              <a:gd name="connsiteY113" fmla="*/ 4537476 h 4650769"/>
              <a:gd name="connsiteX114" fmla="*/ 174742 w 10052180"/>
              <a:gd name="connsiteY114" fmla="*/ 4492281 h 4650769"/>
              <a:gd name="connsiteX115" fmla="*/ 107390 w 10052180"/>
              <a:gd name="connsiteY115" fmla="*/ 4476433 h 4650769"/>
              <a:gd name="connsiteX116" fmla="*/ 2537 w 10052180"/>
              <a:gd name="connsiteY116" fmla="*/ 4465393 h 4650769"/>
              <a:gd name="connsiteX117" fmla="*/ 0 w 10052180"/>
              <a:gd name="connsiteY117" fmla="*/ 4463105 h 465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0052180" h="4650769">
                <a:moveTo>
                  <a:pt x="0" y="0"/>
                </a:moveTo>
                <a:lnTo>
                  <a:pt x="10052180" y="0"/>
                </a:lnTo>
                <a:lnTo>
                  <a:pt x="10052180" y="4571218"/>
                </a:lnTo>
                <a:lnTo>
                  <a:pt x="10050702" y="4571562"/>
                </a:lnTo>
                <a:cubicBezTo>
                  <a:pt x="10033695" y="4573943"/>
                  <a:pt x="10017259" y="4574375"/>
                  <a:pt x="10001878" y="4572066"/>
                </a:cubicBezTo>
                <a:cubicBezTo>
                  <a:pt x="9987347" y="4562370"/>
                  <a:pt x="9978539" y="4560848"/>
                  <a:pt x="9969638" y="4575824"/>
                </a:cubicBezTo>
                <a:cubicBezTo>
                  <a:pt x="9931111" y="4571506"/>
                  <a:pt x="9885705" y="4604598"/>
                  <a:pt x="9864299" y="4580290"/>
                </a:cubicBezTo>
                <a:cubicBezTo>
                  <a:pt x="9860644" y="4614890"/>
                  <a:pt x="9811449" y="4560843"/>
                  <a:pt x="9796089" y="4591897"/>
                </a:cubicBezTo>
                <a:cubicBezTo>
                  <a:pt x="9744340" y="4604414"/>
                  <a:pt x="9702353" y="4613016"/>
                  <a:pt x="9658617" y="4628572"/>
                </a:cubicBezTo>
                <a:cubicBezTo>
                  <a:pt x="9625107" y="4639733"/>
                  <a:pt x="9621223" y="4635658"/>
                  <a:pt x="9605787" y="4633374"/>
                </a:cubicBezTo>
                <a:cubicBezTo>
                  <a:pt x="9564172" y="4634284"/>
                  <a:pt x="9459602" y="4639135"/>
                  <a:pt x="9408928" y="4634030"/>
                </a:cubicBezTo>
                <a:cubicBezTo>
                  <a:pt x="9373936" y="4630911"/>
                  <a:pt x="9320962" y="4677031"/>
                  <a:pt x="9290980" y="4628234"/>
                </a:cubicBezTo>
                <a:cubicBezTo>
                  <a:pt x="9269062" y="4638218"/>
                  <a:pt x="9223761" y="4630232"/>
                  <a:pt x="9195937" y="4629562"/>
                </a:cubicBezTo>
                <a:cubicBezTo>
                  <a:pt x="9143088" y="4610116"/>
                  <a:pt x="9133223" y="4633821"/>
                  <a:pt x="9091821" y="4619955"/>
                </a:cubicBezTo>
                <a:cubicBezTo>
                  <a:pt x="9032935" y="4627891"/>
                  <a:pt x="9027183" y="4624471"/>
                  <a:pt x="9005324" y="4627981"/>
                </a:cubicBezTo>
                <a:cubicBezTo>
                  <a:pt x="8967164" y="4640966"/>
                  <a:pt x="8953005" y="4638659"/>
                  <a:pt x="8911383" y="4634700"/>
                </a:cubicBezTo>
                <a:cubicBezTo>
                  <a:pt x="8910140" y="4622209"/>
                  <a:pt x="8861731" y="4642891"/>
                  <a:pt x="8853295" y="4644792"/>
                </a:cubicBezTo>
                <a:cubicBezTo>
                  <a:pt x="8855383" y="4637166"/>
                  <a:pt x="8821677" y="4629387"/>
                  <a:pt x="8813991" y="4634596"/>
                </a:cubicBezTo>
                <a:cubicBezTo>
                  <a:pt x="8714011" y="4640974"/>
                  <a:pt x="8735462" y="4587278"/>
                  <a:pt x="8687179" y="4588065"/>
                </a:cubicBezTo>
                <a:cubicBezTo>
                  <a:pt x="8647941" y="4587885"/>
                  <a:pt x="8644846" y="4590573"/>
                  <a:pt x="8623955" y="4578046"/>
                </a:cubicBezTo>
                <a:lnTo>
                  <a:pt x="8622786" y="4577305"/>
                </a:lnTo>
                <a:lnTo>
                  <a:pt x="8600904" y="4582918"/>
                </a:lnTo>
                <a:cubicBezTo>
                  <a:pt x="8551179" y="4589770"/>
                  <a:pt x="8503007" y="4582778"/>
                  <a:pt x="8433071" y="4606234"/>
                </a:cubicBezTo>
                <a:cubicBezTo>
                  <a:pt x="8391517" y="4597543"/>
                  <a:pt x="8356812" y="4603351"/>
                  <a:pt x="8318071" y="4586590"/>
                </a:cubicBezTo>
                <a:cubicBezTo>
                  <a:pt x="8301780" y="4574528"/>
                  <a:pt x="8258966" y="4594748"/>
                  <a:pt x="8242424" y="4566486"/>
                </a:cubicBezTo>
                <a:cubicBezTo>
                  <a:pt x="8237603" y="4584126"/>
                  <a:pt x="8200783" y="4561583"/>
                  <a:pt x="8193517" y="4551756"/>
                </a:cubicBezTo>
                <a:cubicBezTo>
                  <a:pt x="8181915" y="4557821"/>
                  <a:pt x="8167403" y="4540618"/>
                  <a:pt x="8156253" y="4539485"/>
                </a:cubicBezTo>
                <a:cubicBezTo>
                  <a:pt x="8141597" y="4496572"/>
                  <a:pt x="8127998" y="4557617"/>
                  <a:pt x="8105237" y="4530754"/>
                </a:cubicBezTo>
                <a:cubicBezTo>
                  <a:pt x="8091039" y="4542025"/>
                  <a:pt x="8045973" y="4563365"/>
                  <a:pt x="8012182" y="4569955"/>
                </a:cubicBezTo>
                <a:cubicBezTo>
                  <a:pt x="7945237" y="4585532"/>
                  <a:pt x="7935255" y="4616038"/>
                  <a:pt x="7873023" y="4594395"/>
                </a:cubicBezTo>
                <a:cubicBezTo>
                  <a:pt x="7859384" y="4618199"/>
                  <a:pt x="7761094" y="4535441"/>
                  <a:pt x="7766598" y="4583182"/>
                </a:cubicBezTo>
                <a:cubicBezTo>
                  <a:pt x="7745587" y="4577284"/>
                  <a:pt x="7733182" y="4556528"/>
                  <a:pt x="7739745" y="4588115"/>
                </a:cubicBezTo>
                <a:lnTo>
                  <a:pt x="7616434" y="4564808"/>
                </a:lnTo>
                <a:cubicBezTo>
                  <a:pt x="7546376" y="4561257"/>
                  <a:pt x="7499612" y="4575632"/>
                  <a:pt x="7431215" y="4552516"/>
                </a:cubicBezTo>
                <a:cubicBezTo>
                  <a:pt x="7362500" y="4539342"/>
                  <a:pt x="7331229" y="4514002"/>
                  <a:pt x="7237422" y="4498285"/>
                </a:cubicBezTo>
                <a:cubicBezTo>
                  <a:pt x="7171877" y="4484375"/>
                  <a:pt x="7080174" y="4453116"/>
                  <a:pt x="7011658" y="4451218"/>
                </a:cubicBezTo>
                <a:cubicBezTo>
                  <a:pt x="6935893" y="4414558"/>
                  <a:pt x="6950516" y="4446303"/>
                  <a:pt x="6867111" y="4419048"/>
                </a:cubicBezTo>
                <a:cubicBezTo>
                  <a:pt x="6820640" y="4462144"/>
                  <a:pt x="6759791" y="4426229"/>
                  <a:pt x="6712288" y="4430721"/>
                </a:cubicBezTo>
                <a:cubicBezTo>
                  <a:pt x="6658294" y="4432523"/>
                  <a:pt x="6596353" y="4433885"/>
                  <a:pt x="6543149" y="4429858"/>
                </a:cubicBezTo>
                <a:cubicBezTo>
                  <a:pt x="6505785" y="4400413"/>
                  <a:pt x="6438998" y="4445436"/>
                  <a:pt x="6393064" y="4406561"/>
                </a:cubicBezTo>
                <a:cubicBezTo>
                  <a:pt x="6375470" y="4396073"/>
                  <a:pt x="6316748" y="4386920"/>
                  <a:pt x="6303049" y="4399385"/>
                </a:cubicBezTo>
                <a:cubicBezTo>
                  <a:pt x="6290271" y="4400402"/>
                  <a:pt x="6276955" y="4392864"/>
                  <a:pt x="6268511" y="4407283"/>
                </a:cubicBezTo>
                <a:cubicBezTo>
                  <a:pt x="6255819" y="4424201"/>
                  <a:pt x="6218422" y="4388280"/>
                  <a:pt x="6220512" y="4411171"/>
                </a:cubicBezTo>
                <a:cubicBezTo>
                  <a:pt x="6193829" y="4386375"/>
                  <a:pt x="6162713" y="4421037"/>
                  <a:pt x="6135538" y="4426253"/>
                </a:cubicBezTo>
                <a:cubicBezTo>
                  <a:pt x="6115250" y="4402715"/>
                  <a:pt x="6087532" y="4424859"/>
                  <a:pt x="6031127" y="4420204"/>
                </a:cubicBezTo>
                <a:cubicBezTo>
                  <a:pt x="6014546" y="4399963"/>
                  <a:pt x="5996210" y="4415252"/>
                  <a:pt x="5969808" y="4408049"/>
                </a:cubicBezTo>
                <a:lnTo>
                  <a:pt x="5944950" y="4393767"/>
                </a:lnTo>
                <a:lnTo>
                  <a:pt x="5509282" y="4393767"/>
                </a:lnTo>
                <a:lnTo>
                  <a:pt x="5488183" y="4398554"/>
                </a:lnTo>
                <a:lnTo>
                  <a:pt x="5481447" y="4395975"/>
                </a:lnTo>
                <a:lnTo>
                  <a:pt x="5473864" y="4393767"/>
                </a:lnTo>
                <a:lnTo>
                  <a:pt x="5441368" y="4393767"/>
                </a:lnTo>
                <a:lnTo>
                  <a:pt x="5427734" y="4401537"/>
                </a:lnTo>
                <a:cubicBezTo>
                  <a:pt x="5424659" y="4397308"/>
                  <a:pt x="5420116" y="4394509"/>
                  <a:pt x="5412372" y="4394628"/>
                </a:cubicBezTo>
                <a:lnTo>
                  <a:pt x="5412559" y="4393767"/>
                </a:lnTo>
                <a:lnTo>
                  <a:pt x="5182205" y="4393767"/>
                </a:lnTo>
                <a:lnTo>
                  <a:pt x="5167180" y="4401547"/>
                </a:lnTo>
                <a:cubicBezTo>
                  <a:pt x="5145322" y="4388995"/>
                  <a:pt x="5130136" y="4396666"/>
                  <a:pt x="5116191" y="4410857"/>
                </a:cubicBezTo>
                <a:cubicBezTo>
                  <a:pt x="5069121" y="4410132"/>
                  <a:pt x="5029330" y="4432817"/>
                  <a:pt x="4978049" y="4444099"/>
                </a:cubicBezTo>
                <a:cubicBezTo>
                  <a:pt x="4921746" y="4464946"/>
                  <a:pt x="4952787" y="4460274"/>
                  <a:pt x="4918199" y="4475969"/>
                </a:cubicBezTo>
                <a:lnTo>
                  <a:pt x="4819404" y="4498170"/>
                </a:lnTo>
                <a:lnTo>
                  <a:pt x="4748850" y="4510039"/>
                </a:lnTo>
                <a:lnTo>
                  <a:pt x="4728909" y="4533669"/>
                </a:lnTo>
                <a:lnTo>
                  <a:pt x="4728624" y="4534109"/>
                </a:lnTo>
                <a:lnTo>
                  <a:pt x="4685733" y="4537269"/>
                </a:lnTo>
                <a:cubicBezTo>
                  <a:pt x="4662932" y="4542040"/>
                  <a:pt x="4617689" y="4556675"/>
                  <a:pt x="4591811" y="4562739"/>
                </a:cubicBezTo>
                <a:cubicBezTo>
                  <a:pt x="4568298" y="4558219"/>
                  <a:pt x="4553786" y="4538337"/>
                  <a:pt x="4562217" y="4569392"/>
                </a:cubicBezTo>
                <a:cubicBezTo>
                  <a:pt x="4554496" y="4568788"/>
                  <a:pt x="4549787" y="4571298"/>
                  <a:pt x="4546453" y="4575327"/>
                </a:cubicBezTo>
                <a:lnTo>
                  <a:pt x="4522757" y="4559783"/>
                </a:lnTo>
                <a:lnTo>
                  <a:pt x="4493193" y="4566418"/>
                </a:lnTo>
                <a:lnTo>
                  <a:pt x="4486309" y="4568571"/>
                </a:lnTo>
                <a:lnTo>
                  <a:pt x="4434522" y="4553363"/>
                </a:lnTo>
                <a:lnTo>
                  <a:pt x="4429460" y="4547302"/>
                </a:lnTo>
                <a:cubicBezTo>
                  <a:pt x="4424037" y="4543565"/>
                  <a:pt x="4416331" y="4541821"/>
                  <a:pt x="4403505" y="4544604"/>
                </a:cubicBezTo>
                <a:lnTo>
                  <a:pt x="4400557" y="4546201"/>
                </a:lnTo>
                <a:lnTo>
                  <a:pt x="4379030" y="4536886"/>
                </a:lnTo>
                <a:cubicBezTo>
                  <a:pt x="4372078" y="4532654"/>
                  <a:pt x="4297808" y="4527155"/>
                  <a:pt x="4292758" y="4520332"/>
                </a:cubicBezTo>
                <a:cubicBezTo>
                  <a:pt x="4211493" y="4536974"/>
                  <a:pt x="4205812" y="4507045"/>
                  <a:pt x="4126934" y="4511325"/>
                </a:cubicBezTo>
                <a:cubicBezTo>
                  <a:pt x="4058483" y="4465563"/>
                  <a:pt x="4015465" y="4493211"/>
                  <a:pt x="3954199" y="4486409"/>
                </a:cubicBezTo>
                <a:cubicBezTo>
                  <a:pt x="3895850" y="4481584"/>
                  <a:pt x="3868881" y="4496263"/>
                  <a:pt x="3790501" y="4495445"/>
                </a:cubicBezTo>
                <a:cubicBezTo>
                  <a:pt x="3707431" y="4485284"/>
                  <a:pt x="3586435" y="4490248"/>
                  <a:pt x="3492963" y="4468480"/>
                </a:cubicBezTo>
                <a:cubicBezTo>
                  <a:pt x="3419549" y="4461359"/>
                  <a:pt x="3419311" y="4466480"/>
                  <a:pt x="3390904" y="4465867"/>
                </a:cubicBezTo>
                <a:cubicBezTo>
                  <a:pt x="3381467" y="4468795"/>
                  <a:pt x="3331557" y="4460030"/>
                  <a:pt x="3322528" y="4464799"/>
                </a:cubicBezTo>
                <a:lnTo>
                  <a:pt x="3317795" y="4467272"/>
                </a:lnTo>
                <a:lnTo>
                  <a:pt x="3298702" y="4468689"/>
                </a:lnTo>
                <a:lnTo>
                  <a:pt x="3293503" y="4479690"/>
                </a:lnTo>
                <a:lnTo>
                  <a:pt x="3229705" y="4489069"/>
                </a:lnTo>
                <a:cubicBezTo>
                  <a:pt x="3187202" y="4462144"/>
                  <a:pt x="3151062" y="4494035"/>
                  <a:pt x="3076109" y="4492987"/>
                </a:cubicBezTo>
                <a:cubicBezTo>
                  <a:pt x="3056222" y="4483674"/>
                  <a:pt x="2977114" y="4460921"/>
                  <a:pt x="2962379" y="4474229"/>
                </a:cubicBezTo>
                <a:cubicBezTo>
                  <a:pt x="2948249" y="4476071"/>
                  <a:pt x="2933210" y="4469418"/>
                  <a:pt x="2924375" y="4484334"/>
                </a:cubicBezTo>
                <a:cubicBezTo>
                  <a:pt x="2910921" y="4502015"/>
                  <a:pt x="2868144" y="4468636"/>
                  <a:pt x="2871297" y="4491313"/>
                </a:cubicBezTo>
                <a:cubicBezTo>
                  <a:pt x="2834012" y="4491430"/>
                  <a:pt x="2752532" y="4485335"/>
                  <a:pt x="2700663" y="4485036"/>
                </a:cubicBezTo>
                <a:cubicBezTo>
                  <a:pt x="2675164" y="4459571"/>
                  <a:pt x="2600340" y="4494322"/>
                  <a:pt x="2560084" y="4489523"/>
                </a:cubicBezTo>
                <a:cubicBezTo>
                  <a:pt x="2524760" y="4491171"/>
                  <a:pt x="2521424" y="4504416"/>
                  <a:pt x="2479658" y="4499250"/>
                </a:cubicBezTo>
                <a:cubicBezTo>
                  <a:pt x="2405210" y="4494755"/>
                  <a:pt x="2378207" y="4484444"/>
                  <a:pt x="2309526" y="4471569"/>
                </a:cubicBezTo>
                <a:cubicBezTo>
                  <a:pt x="2231692" y="4461873"/>
                  <a:pt x="2230867" y="4475023"/>
                  <a:pt x="2143849" y="4458678"/>
                </a:cubicBezTo>
                <a:cubicBezTo>
                  <a:pt x="2123776" y="4453795"/>
                  <a:pt x="2075082" y="4453878"/>
                  <a:pt x="2054460" y="4444435"/>
                </a:cubicBezTo>
                <a:cubicBezTo>
                  <a:pt x="2025665" y="4449526"/>
                  <a:pt x="1907402" y="4455434"/>
                  <a:pt x="1875690" y="4462877"/>
                </a:cubicBezTo>
                <a:cubicBezTo>
                  <a:pt x="1830650" y="4467513"/>
                  <a:pt x="1869806" y="4459610"/>
                  <a:pt x="1829588" y="4463680"/>
                </a:cubicBezTo>
                <a:cubicBezTo>
                  <a:pt x="1791050" y="4448543"/>
                  <a:pt x="1782985" y="4472982"/>
                  <a:pt x="1729685" y="4483196"/>
                </a:cubicBezTo>
                <a:cubicBezTo>
                  <a:pt x="1707743" y="4468503"/>
                  <a:pt x="1689784" y="4474556"/>
                  <a:pt x="1672107" y="4487209"/>
                </a:cubicBezTo>
                <a:cubicBezTo>
                  <a:pt x="1620500" y="4481667"/>
                  <a:pt x="1573015" y="4500097"/>
                  <a:pt x="1514794" y="4506035"/>
                </a:cubicBezTo>
                <a:cubicBezTo>
                  <a:pt x="1452269" y="4488005"/>
                  <a:pt x="1437575" y="4529096"/>
                  <a:pt x="1375355" y="4535286"/>
                </a:cubicBezTo>
                <a:cubicBezTo>
                  <a:pt x="1321736" y="4564899"/>
                  <a:pt x="1333953" y="4560797"/>
                  <a:pt x="1281723" y="4557767"/>
                </a:cubicBezTo>
                <a:cubicBezTo>
                  <a:pt x="1233584" y="4553963"/>
                  <a:pt x="1251636" y="4608894"/>
                  <a:pt x="1152251" y="4596280"/>
                </a:cubicBezTo>
                <a:cubicBezTo>
                  <a:pt x="1144905" y="4590601"/>
                  <a:pt x="1110779" y="4596258"/>
                  <a:pt x="1112386" y="4603999"/>
                </a:cubicBezTo>
                <a:cubicBezTo>
                  <a:pt x="1104086" y="4601575"/>
                  <a:pt x="1057064" y="4577908"/>
                  <a:pt x="1055042" y="4590297"/>
                </a:cubicBezTo>
                <a:cubicBezTo>
                  <a:pt x="1013255" y="4591647"/>
                  <a:pt x="998979" y="4593064"/>
                  <a:pt x="961705" y="4577719"/>
                </a:cubicBezTo>
                <a:cubicBezTo>
                  <a:pt x="940108" y="4572850"/>
                  <a:pt x="934154" y="4575904"/>
                  <a:pt x="875879" y="4564303"/>
                </a:cubicBezTo>
                <a:cubicBezTo>
                  <a:pt x="833691" y="4575554"/>
                  <a:pt x="825327" y="4551279"/>
                  <a:pt x="771366" y="4567383"/>
                </a:cubicBezTo>
                <a:cubicBezTo>
                  <a:pt x="743555" y="4566313"/>
                  <a:pt x="697843" y="4571452"/>
                  <a:pt x="676592" y="4560117"/>
                </a:cubicBezTo>
                <a:cubicBezTo>
                  <a:pt x="643619" y="4606945"/>
                  <a:pt x="593631" y="4557605"/>
                  <a:pt x="558512" y="4558530"/>
                </a:cubicBezTo>
                <a:cubicBezTo>
                  <a:pt x="507618" y="4560458"/>
                  <a:pt x="403556" y="4549081"/>
                  <a:pt x="362079" y="4545572"/>
                </a:cubicBezTo>
                <a:cubicBezTo>
                  <a:pt x="346531" y="4546886"/>
                  <a:pt x="342400" y="4550710"/>
                  <a:pt x="309653" y="4537476"/>
                </a:cubicBezTo>
                <a:cubicBezTo>
                  <a:pt x="266974" y="4519218"/>
                  <a:pt x="225607" y="4508008"/>
                  <a:pt x="174742" y="4492281"/>
                </a:cubicBezTo>
                <a:cubicBezTo>
                  <a:pt x="161353" y="4460328"/>
                  <a:pt x="108876" y="4511194"/>
                  <a:pt x="107390" y="4476433"/>
                </a:cubicBezTo>
                <a:cubicBezTo>
                  <a:pt x="84507" y="4499356"/>
                  <a:pt x="41258" y="4463491"/>
                  <a:pt x="2537" y="4465393"/>
                </a:cubicBezTo>
                <a:lnTo>
                  <a:pt x="0" y="446310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E24D5C32-92E1-8A6B-7DBD-F596014D8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546282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09B379E5-032A-03B1-92A6-EC40DAD32A26}"/>
              </a:ext>
            </a:extLst>
          </p:cNvPr>
          <p:cNvSpPr txBox="1">
            <a:spLocks/>
          </p:cNvSpPr>
          <p:nvPr/>
        </p:nvSpPr>
        <p:spPr>
          <a:xfrm>
            <a:off x="2662797" y="2935446"/>
            <a:ext cx="6879931" cy="16945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600" b="1" dirty="0">
                <a:solidFill>
                  <a:srgbClr val="735E45"/>
                </a:solidFill>
              </a:rPr>
              <a:t>Grupo </a:t>
            </a:r>
            <a:r>
              <a:rPr lang="es-ES" sz="6600" b="1" dirty="0" err="1">
                <a:solidFill>
                  <a:srgbClr val="735E45"/>
                </a:solidFill>
              </a:rPr>
              <a:t>Arteneu</a:t>
            </a:r>
            <a:endParaRPr lang="es-ES" sz="6600" b="1" dirty="0">
              <a:solidFill>
                <a:srgbClr val="735E45"/>
              </a:solidFill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ACEFBCA9-B19F-B555-AAD2-63BD75635142}"/>
              </a:ext>
            </a:extLst>
          </p:cNvPr>
          <p:cNvSpPr txBox="1">
            <a:spLocks/>
          </p:cNvSpPr>
          <p:nvPr/>
        </p:nvSpPr>
        <p:spPr>
          <a:xfrm>
            <a:off x="1430216" y="546282"/>
            <a:ext cx="9345094" cy="1551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4800" dirty="0">
                <a:solidFill>
                  <a:srgbClr val="4F412F"/>
                </a:solidFill>
              </a:rPr>
              <a:t>Guías de obras seleccionadas por: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573" y="5999835"/>
            <a:ext cx="1817415" cy="53890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919" y="5819714"/>
            <a:ext cx="1804416" cy="75112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23" y="5980074"/>
            <a:ext cx="1744258" cy="57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14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8C65AF-D946-2807-ADB3-F87ABD5EE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3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D81ABD4-DE32-9589-07A9-FD32D9DE1E24}"/>
              </a:ext>
            </a:extLst>
          </p:cNvPr>
          <p:cNvSpPr txBox="1"/>
          <p:nvPr/>
        </p:nvSpPr>
        <p:spPr>
          <a:xfrm>
            <a:off x="3247835" y="392095"/>
            <a:ext cx="69731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rgbClr val="8A7152"/>
                </a:solidFill>
                <a:latin typeface="Helvetica-Bold"/>
              </a:rPr>
              <a:t>¿QUÉ ENCONTRARÁS?</a:t>
            </a:r>
            <a:endParaRPr lang="es-ES" sz="4400" dirty="0">
              <a:solidFill>
                <a:srgbClr val="8A7152"/>
              </a:solidFill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9543936A-3D05-C63C-5A89-30279996E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4202" y="1364803"/>
            <a:ext cx="4645729" cy="5101102"/>
          </a:xfrm>
          <a:ln w="57150">
            <a:solidFill>
              <a:srgbClr val="735E45"/>
            </a:solidFill>
          </a:ln>
        </p:spPr>
        <p:txBody>
          <a:bodyPr>
            <a:noAutofit/>
          </a:bodyPr>
          <a:lstStyle/>
          <a:p>
            <a:pPr marL="914400" lvl="1" indent="-457200">
              <a:lnSpc>
                <a:spcPct val="250000"/>
              </a:lnSpc>
              <a:buFont typeface="+mj-lt"/>
              <a:buAutoNum type="arabicPeriod"/>
            </a:pP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BIENVENIDA AL MUSEO</a:t>
            </a:r>
          </a:p>
          <a:p>
            <a:pPr marL="914400" lvl="1" indent="-457200">
              <a:lnSpc>
                <a:spcPct val="250000"/>
              </a:lnSpc>
              <a:spcBef>
                <a:spcPts val="600"/>
              </a:spcBef>
              <a:buFont typeface="+mj-lt"/>
              <a:buAutoNum type="arabicPeriod"/>
            </a:pPr>
            <a:endParaRPr lang="es-E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lnSpc>
                <a:spcPct val="2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CASA TURULL</a:t>
            </a:r>
          </a:p>
          <a:p>
            <a:pPr marL="914400" lvl="1" indent="-457200">
              <a:lnSpc>
                <a:spcPct val="250000"/>
              </a:lnSpc>
              <a:spcBef>
                <a:spcPts val="600"/>
              </a:spcBef>
              <a:buFont typeface="+mj-lt"/>
              <a:buAutoNum type="arabicPeriod"/>
            </a:pPr>
            <a:endParaRPr lang="es-E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lnSpc>
                <a:spcPct val="2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MUSEU D’ART DE SABADELL</a:t>
            </a:r>
          </a:p>
        </p:txBody>
      </p:sp>
      <p:pic>
        <p:nvPicPr>
          <p:cNvPr id="2" name="Imagen 1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BB0EECA0-E7E1-24AE-F1FC-BCE86E015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388" y="5171716"/>
            <a:ext cx="1080000" cy="1080000"/>
          </a:xfrm>
          <a:prstGeom prst="rect">
            <a:avLst/>
          </a:prstGeom>
        </p:spPr>
      </p:pic>
      <p:pic>
        <p:nvPicPr>
          <p:cNvPr id="8" name="Imagen 7" descr="Imagen que contiene foto, colorido, diferente, cuarto&#10;&#10;El contenido generado por IA puede ser incorrecto.">
            <a:extLst>
              <a:ext uri="{FF2B5EF4-FFF2-40B4-BE49-F238E27FC236}">
                <a16:creationId xmlns:a16="http://schemas.microsoft.com/office/drawing/2014/main" id="{5ADA0FE8-21AF-A270-5582-A152F7E3B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821" y="3591829"/>
            <a:ext cx="1074490" cy="1080000"/>
          </a:xfrm>
          <a:prstGeom prst="rect">
            <a:avLst/>
          </a:prstGeom>
        </p:spPr>
      </p:pic>
      <p:pic>
        <p:nvPicPr>
          <p:cNvPr id="6" name="Imagen 5" descr="Un dibujo de un perro&#10;&#10;El contenido generado por IA puede ser incorrecto.">
            <a:extLst>
              <a:ext uri="{FF2B5EF4-FFF2-40B4-BE49-F238E27FC236}">
                <a16:creationId xmlns:a16="http://schemas.microsoft.com/office/drawing/2014/main" id="{812096DB-256B-832C-1C0A-4AD037A82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8965" y="2008908"/>
            <a:ext cx="1072987" cy="1080000"/>
          </a:xfrm>
          <a:prstGeom prst="rect">
            <a:avLst/>
          </a:prstGeom>
        </p:spPr>
      </p:pic>
      <p:pic>
        <p:nvPicPr>
          <p:cNvPr id="13" name="Imagen 12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6B8F8109-8F6F-5F59-F51E-2FBABC9001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9163" y="2001654"/>
            <a:ext cx="1072986" cy="1115621"/>
          </a:xfrm>
          <a:prstGeom prst="rect">
            <a:avLst/>
          </a:prstGeom>
        </p:spPr>
      </p:pic>
      <p:pic>
        <p:nvPicPr>
          <p:cNvPr id="15" name="Imagen 14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393C6924-11AF-A133-BC33-B196D0FCD8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3987" y="236815"/>
            <a:ext cx="1087058" cy="1080000"/>
          </a:xfrm>
          <a:prstGeom prst="rect">
            <a:avLst/>
          </a:prstGeom>
        </p:spPr>
      </p:pic>
      <p:pic>
        <p:nvPicPr>
          <p:cNvPr id="23" name="Imagen 22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CFC11AD0-1C4E-68CF-BBFB-A2D5FB811A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8965" y="5171716"/>
            <a:ext cx="1094305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86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C3332-08C2-FE71-3479-68B19762E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57D2EA-B135-1B17-C7AF-D06FE4360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4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A6DFC85-2B20-8345-E513-D98FA85D47C3}"/>
              </a:ext>
            </a:extLst>
          </p:cNvPr>
          <p:cNvSpPr txBox="1"/>
          <p:nvPr/>
        </p:nvSpPr>
        <p:spPr>
          <a:xfrm>
            <a:off x="4017236" y="743368"/>
            <a:ext cx="10862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BIENVENIDA AL MUSEO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CC90A3A-AC78-B426-3C69-18C37B2549EC}"/>
              </a:ext>
            </a:extLst>
          </p:cNvPr>
          <p:cNvSpPr txBox="1"/>
          <p:nvPr/>
        </p:nvSpPr>
        <p:spPr>
          <a:xfrm>
            <a:off x="1117483" y="346442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DESCUBRIRÁS LA HISTORIA DEL ARTE DE SABADELL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Conector recto 7">
            <a:extLst>
              <a:ext uri="{FF2B5EF4-FFF2-40B4-BE49-F238E27FC236}">
                <a16:creationId xmlns:a16="http://schemas.microsoft.com/office/drawing/2014/main" id="{BF7AD28E-2096-BFA8-8179-3D74C78F85AA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B3BD438D-6FD3-D436-3A4B-A272871E197B}"/>
              </a:ext>
            </a:extLst>
          </p:cNvPr>
          <p:cNvSpPr txBox="1"/>
          <p:nvPr/>
        </p:nvSpPr>
        <p:spPr>
          <a:xfrm>
            <a:off x="1117483" y="5379851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Y LA CASA TURULL.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CFB43A86-5F59-BD28-7A56-6122E76C0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586" y="1904719"/>
            <a:ext cx="1321748" cy="1321748"/>
          </a:xfrm>
          <a:prstGeom prst="rect">
            <a:avLst/>
          </a:prstGeom>
        </p:spPr>
      </p:pic>
      <p:pic>
        <p:nvPicPr>
          <p:cNvPr id="11" name="Imagen 10" descr="Imagen que contiene foto, colorido, diferente, cuarto&#10;&#10;El contenido generado por IA puede ser incorrecto.">
            <a:extLst>
              <a:ext uri="{FF2B5EF4-FFF2-40B4-BE49-F238E27FC236}">
                <a16:creationId xmlns:a16="http://schemas.microsoft.com/office/drawing/2014/main" id="{6C58F0B2-7114-47A7-4DC9-4A81BFA99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991" y="4000547"/>
            <a:ext cx="1289388" cy="1296000"/>
          </a:xfrm>
          <a:prstGeom prst="rect">
            <a:avLst/>
          </a:prstGeom>
        </p:spPr>
      </p:pic>
      <p:pic>
        <p:nvPicPr>
          <p:cNvPr id="12" name="Imagen 11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1E3C0570-58E9-79D8-92C3-4E37EDDB7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579" y="1923495"/>
            <a:ext cx="1321748" cy="1296000"/>
          </a:xfrm>
          <a:prstGeom prst="rect">
            <a:avLst/>
          </a:prstGeom>
        </p:spPr>
      </p:pic>
      <p:pic>
        <p:nvPicPr>
          <p:cNvPr id="17" name="Imagen 16" descr="Un dibujo animado con letras&#10;&#10;El contenido generado por IA puede ser incorrecto.">
            <a:extLst>
              <a:ext uri="{FF2B5EF4-FFF2-40B4-BE49-F238E27FC236}">
                <a16:creationId xmlns:a16="http://schemas.microsoft.com/office/drawing/2014/main" id="{2E00B078-8008-2128-6C6B-0C075FBE8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6971" y="1923495"/>
            <a:ext cx="1321748" cy="1296000"/>
          </a:xfrm>
          <a:prstGeom prst="rect">
            <a:avLst/>
          </a:prstGeom>
        </p:spPr>
      </p:pic>
      <p:pic>
        <p:nvPicPr>
          <p:cNvPr id="20" name="Imagen 19" descr="Un dibujo de un perro&#10;&#10;El contenido generado por IA puede ser incorrecto.">
            <a:extLst>
              <a:ext uri="{FF2B5EF4-FFF2-40B4-BE49-F238E27FC236}">
                <a16:creationId xmlns:a16="http://schemas.microsoft.com/office/drawing/2014/main" id="{E9D6B8B9-0099-F942-515C-4AD633D308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6511" y="186588"/>
            <a:ext cx="1072987" cy="1080000"/>
          </a:xfrm>
          <a:prstGeom prst="rect">
            <a:avLst/>
          </a:prstGeom>
        </p:spPr>
      </p:pic>
      <p:pic>
        <p:nvPicPr>
          <p:cNvPr id="25" name="Imagen 24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48F23091-043F-2BA5-AD71-6C9E698262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074" y="210568"/>
            <a:ext cx="1087010" cy="107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20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3B90F-D921-D311-A2CE-93C9D1D3C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4DCF57A-1461-1742-59F7-0AF42DD7A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5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079E756-9768-7D05-FB46-10C3EA837118}"/>
              </a:ext>
            </a:extLst>
          </p:cNvPr>
          <p:cNvSpPr txBox="1"/>
          <p:nvPr/>
        </p:nvSpPr>
        <p:spPr>
          <a:xfrm>
            <a:off x="3105082" y="767656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CASA - FÁBRICA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EF2D65A-334A-3D3E-596A-3C2B66BEC84B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CASA CONSTRUÍDA EN </a:t>
            </a: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1819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9F67140-EE85-B6A7-2B33-482B3CAD821E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TENÍA UN ESPACIO PARA TRABAJAR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2EC8A4A-A082-F012-AB2A-4A659D6A318A}"/>
              </a:ext>
            </a:extLst>
          </p:cNvPr>
          <p:cNvSpPr txBox="1"/>
          <p:nvPr/>
        </p:nvSpPr>
        <p:spPr>
          <a:xfrm>
            <a:off x="1283035" y="620070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UN ESPACIO PARA VIVIR.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B0922D0-5703-6410-3B87-A1936C49E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494" y="1523751"/>
            <a:ext cx="1320868" cy="130181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45A8C83-6630-7D18-6D32-FC0B19A07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16" y="1537291"/>
            <a:ext cx="1301817" cy="1301817"/>
          </a:xfrm>
          <a:prstGeom prst="rect">
            <a:avLst/>
          </a:prstGeom>
        </p:spPr>
      </p:pic>
      <p:cxnSp>
        <p:nvCxnSpPr>
          <p:cNvPr id="6" name="Conector recto 7">
            <a:extLst>
              <a:ext uri="{FF2B5EF4-FFF2-40B4-BE49-F238E27FC236}">
                <a16:creationId xmlns:a16="http://schemas.microsoft.com/office/drawing/2014/main" id="{60842F2B-7A8E-3419-BCCA-D9FE7D0E73A7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foto, colorido, diferente, cuarto&#10;&#10;El contenido generado por IA puede ser incorrecto.">
            <a:extLst>
              <a:ext uri="{FF2B5EF4-FFF2-40B4-BE49-F238E27FC236}">
                <a16:creationId xmlns:a16="http://schemas.microsoft.com/office/drawing/2014/main" id="{9CE9ADC7-3644-233E-104C-53AFF5E33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768" y="68014"/>
            <a:ext cx="1238314" cy="1244664"/>
          </a:xfrm>
          <a:prstGeom prst="rect">
            <a:avLst/>
          </a:prstGeom>
        </p:spPr>
      </p:pic>
      <p:pic>
        <p:nvPicPr>
          <p:cNvPr id="5" name="Imagen 4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7A65E786-D605-CDA8-5142-484D13C1C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8875" y="1540898"/>
            <a:ext cx="1282766" cy="1307918"/>
          </a:xfrm>
          <a:prstGeom prst="rect">
            <a:avLst/>
          </a:prstGeom>
        </p:spPr>
      </p:pic>
      <p:pic>
        <p:nvPicPr>
          <p:cNvPr id="11" name="Imagen 10" descr="Icono&#10;&#10;El contenido generado por IA puede ser incorrecto.">
            <a:extLst>
              <a:ext uri="{FF2B5EF4-FFF2-40B4-BE49-F238E27FC236}">
                <a16:creationId xmlns:a16="http://schemas.microsoft.com/office/drawing/2014/main" id="{6E07C8BD-F986-D869-04B0-66F73C3FE3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234" y="3240993"/>
            <a:ext cx="1290153" cy="1332874"/>
          </a:xfrm>
          <a:prstGeom prst="rect">
            <a:avLst/>
          </a:prstGeom>
        </p:spPr>
      </p:pic>
      <p:pic>
        <p:nvPicPr>
          <p:cNvPr id="15" name="Imagen 14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0CCB6F99-9C11-4787-30D4-6B5FA8DA45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562" y="3259350"/>
            <a:ext cx="1270753" cy="1304639"/>
          </a:xfrm>
          <a:prstGeom prst="rect">
            <a:avLst/>
          </a:prstGeom>
        </p:spPr>
      </p:pic>
      <p:pic>
        <p:nvPicPr>
          <p:cNvPr id="19" name="Imagen 18" descr="Forma&#10;&#10;El contenido generado por IA puede ser incorrecto.">
            <a:extLst>
              <a:ext uri="{FF2B5EF4-FFF2-40B4-BE49-F238E27FC236}">
                <a16:creationId xmlns:a16="http://schemas.microsoft.com/office/drawing/2014/main" id="{84B94F0D-1511-CC54-8546-27A5AAD971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129" y="4897507"/>
            <a:ext cx="1310783" cy="1336825"/>
          </a:xfrm>
          <a:prstGeom prst="rect">
            <a:avLst/>
          </a:prstGeom>
        </p:spPr>
      </p:pic>
      <p:pic>
        <p:nvPicPr>
          <p:cNvPr id="23" name="Imagen 22" descr="Icono&#10;&#10;El contenido generado por IA puede ser incorrecto.">
            <a:extLst>
              <a:ext uri="{FF2B5EF4-FFF2-40B4-BE49-F238E27FC236}">
                <a16:creationId xmlns:a16="http://schemas.microsoft.com/office/drawing/2014/main" id="{A330DDEA-252B-C797-CA17-3520405299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6937" y="4896298"/>
            <a:ext cx="1295149" cy="133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65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7DF23-F318-BC4D-CB90-972F79CBF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7CEB675-01F1-A756-2245-AC03D9E37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6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C0CC138-0847-0040-915F-456840B62C15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EN ELLA VIVIÓ PERE TURULL.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C816992-8E43-2B5D-EFF9-2C9850A97070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ERA EMPRESARIO Y FUE ALCALDE DE SABADELL.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12B3166-30CD-C22D-1B39-0AFA08B4131F}"/>
              </a:ext>
            </a:extLst>
          </p:cNvPr>
          <p:cNvSpPr txBox="1"/>
          <p:nvPr/>
        </p:nvSpPr>
        <p:spPr>
          <a:xfrm>
            <a:off x="1489496" y="6183648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FAMILIA TURULL ERA MUY RICA. HACÍAN TEJIDOS.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BF880BA9-3A1A-3325-CEFA-CFD1185EF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084" y="3258387"/>
            <a:ext cx="1314518" cy="131451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9E11C8C-E7DD-9CF6-C245-0902B83B6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796" y="4895079"/>
            <a:ext cx="1308165" cy="132092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E60D9157-C9F5-81EC-8E3D-6B8CD7670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261" y="4888669"/>
            <a:ext cx="1336047" cy="1348894"/>
          </a:xfrm>
          <a:prstGeom prst="rect">
            <a:avLst/>
          </a:prstGeom>
        </p:spPr>
      </p:pic>
      <p:pic>
        <p:nvPicPr>
          <p:cNvPr id="3" name="Imagen 2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784EC82E-B816-3164-CDAE-7A775775E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9850" y="3257988"/>
            <a:ext cx="1295467" cy="1295467"/>
          </a:xfrm>
          <a:prstGeom prst="rect">
            <a:avLst/>
          </a:prstGeom>
        </p:spPr>
      </p:pic>
      <p:pic>
        <p:nvPicPr>
          <p:cNvPr id="9" name="Imagen 8" descr="Foto en blanco y negro de un hombre con un traje de color negro&#10;&#10;El contenido generado por IA puede ser incorrecto.">
            <a:extLst>
              <a:ext uri="{FF2B5EF4-FFF2-40B4-BE49-F238E27FC236}">
                <a16:creationId xmlns:a16="http://schemas.microsoft.com/office/drawing/2014/main" id="{DF44932C-B5EC-9A2B-566A-929CFC8682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9343" y="1565188"/>
            <a:ext cx="1289180" cy="128918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5D764F9-1E02-5B9F-D957-22687D35A535}"/>
              </a:ext>
            </a:extLst>
          </p:cNvPr>
          <p:cNvSpPr txBox="1"/>
          <p:nvPr/>
        </p:nvSpPr>
        <p:spPr>
          <a:xfrm>
            <a:off x="3105082" y="767656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CASA - FÁBRICA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6" name="Conector recto 7">
            <a:extLst>
              <a:ext uri="{FF2B5EF4-FFF2-40B4-BE49-F238E27FC236}">
                <a16:creationId xmlns:a16="http://schemas.microsoft.com/office/drawing/2014/main" id="{76A207D6-C584-1611-F2CD-CA26F2603284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 descr="Imagen que contiene foto, colorido, diferente, cuarto&#10;&#10;El contenido generado por IA puede ser incorrecto.">
            <a:extLst>
              <a:ext uri="{FF2B5EF4-FFF2-40B4-BE49-F238E27FC236}">
                <a16:creationId xmlns:a16="http://schemas.microsoft.com/office/drawing/2014/main" id="{2D420609-6D61-901A-3AF9-4A1DFDB8EC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6768" y="68014"/>
            <a:ext cx="1238314" cy="1244664"/>
          </a:xfrm>
          <a:prstGeom prst="rect">
            <a:avLst/>
          </a:prstGeom>
        </p:spPr>
      </p:pic>
      <p:pic>
        <p:nvPicPr>
          <p:cNvPr id="10" name="Imagen 9" descr="Forma&#10;&#10;El contenido generado por IA puede ser incorrecto.">
            <a:extLst>
              <a:ext uri="{FF2B5EF4-FFF2-40B4-BE49-F238E27FC236}">
                <a16:creationId xmlns:a16="http://schemas.microsoft.com/office/drawing/2014/main" id="{372305BC-FBDC-DA08-C8DF-08962C12DB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750" y="1539528"/>
            <a:ext cx="1296000" cy="1296000"/>
          </a:xfrm>
          <a:prstGeom prst="rect">
            <a:avLst/>
          </a:prstGeom>
        </p:spPr>
      </p:pic>
      <p:pic>
        <p:nvPicPr>
          <p:cNvPr id="13" name="Imagen 12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D0C51721-3F8E-58EC-D245-8B8E5A10CB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4323" y="3258386"/>
            <a:ext cx="1301721" cy="1327245"/>
          </a:xfrm>
          <a:prstGeom prst="rect">
            <a:avLst/>
          </a:prstGeom>
        </p:spPr>
      </p:pic>
      <p:pic>
        <p:nvPicPr>
          <p:cNvPr id="15" name="Imagen 14" descr="Logotipo&#10;&#10;El contenido generado por IA puede ser incorrecto.">
            <a:extLst>
              <a:ext uri="{FF2B5EF4-FFF2-40B4-BE49-F238E27FC236}">
                <a16:creationId xmlns:a16="http://schemas.microsoft.com/office/drawing/2014/main" id="{ACF23702-492A-BEDA-7CB9-1BAB3426EE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0608" y="4865886"/>
            <a:ext cx="1304126" cy="1355946"/>
          </a:xfrm>
          <a:prstGeom prst="rect">
            <a:avLst/>
          </a:prstGeom>
        </p:spPr>
      </p:pic>
      <p:pic>
        <p:nvPicPr>
          <p:cNvPr id="20" name="Imagen 19" descr="Forma&#10;&#10;El contenido generado por IA puede ser incorrecto.">
            <a:extLst>
              <a:ext uri="{FF2B5EF4-FFF2-40B4-BE49-F238E27FC236}">
                <a16:creationId xmlns:a16="http://schemas.microsoft.com/office/drawing/2014/main" id="{F93C6F34-409E-CDCD-E797-2DB0853193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49056" y="4880190"/>
            <a:ext cx="1301481" cy="132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84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E5957-E61C-5D0A-B3EB-44695BBDE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D5754B-5D2F-504F-761D-7CAECD537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7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D74FA0-3B1F-3689-01D4-ABC54B539CCA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920F61E-01A6-296B-6C75-5CE70BC9DE79}"/>
              </a:ext>
            </a:extLst>
          </p:cNvPr>
          <p:cNvSpPr txBox="1"/>
          <p:nvPr/>
        </p:nvSpPr>
        <p:spPr>
          <a:xfrm>
            <a:off x="1241808" y="349503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EXPLICA LA HISTORIA DEL ARTE DE SABADELL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0FF70A4-4489-5B1E-1C3F-252328EB3C26}"/>
              </a:ext>
            </a:extLst>
          </p:cNvPr>
          <p:cNvSpPr txBox="1"/>
          <p:nvPr/>
        </p:nvSpPr>
        <p:spPr>
          <a:xfrm>
            <a:off x="1040485" y="545644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DESDE FINALES DEL </a:t>
            </a: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SIGLO 19 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HASTA AHORA.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302BD11-C47F-2979-3079-FEFF69E8E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117" y="1985051"/>
            <a:ext cx="1282766" cy="129546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A3A2ADE-AFEA-77E3-4BAD-F89C063DC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5" y="4076773"/>
            <a:ext cx="1320868" cy="1282766"/>
          </a:xfrm>
          <a:prstGeom prst="rect">
            <a:avLst/>
          </a:prstGeom>
        </p:spPr>
      </p:pic>
      <p:cxnSp>
        <p:nvCxnSpPr>
          <p:cNvPr id="6" name="Conector recto 7">
            <a:extLst>
              <a:ext uri="{FF2B5EF4-FFF2-40B4-BE49-F238E27FC236}">
                <a16:creationId xmlns:a16="http://schemas.microsoft.com/office/drawing/2014/main" id="{27E5EC17-368F-9D7F-CD0D-66FF24FEB820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9B7272A9-FD89-6F50-B940-D17F7A431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7243" y="1997166"/>
            <a:ext cx="1295467" cy="1295467"/>
          </a:xfrm>
          <a:prstGeom prst="rect">
            <a:avLst/>
          </a:prstGeom>
        </p:spPr>
      </p:pic>
      <p:pic>
        <p:nvPicPr>
          <p:cNvPr id="5" name="Imagen 4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553A0180-ABF7-1EF6-45AF-7AB1C849C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3126" y="72633"/>
            <a:ext cx="1197997" cy="1245600"/>
          </a:xfrm>
          <a:prstGeom prst="rect">
            <a:avLst/>
          </a:prstGeom>
        </p:spPr>
      </p:pic>
      <p:pic>
        <p:nvPicPr>
          <p:cNvPr id="14" name="Imagen 13" descr="Diagrama, Esquemático&#10;&#10;El contenido generado por IA puede ser incorrecto.">
            <a:extLst>
              <a:ext uri="{FF2B5EF4-FFF2-40B4-BE49-F238E27FC236}">
                <a16:creationId xmlns:a16="http://schemas.microsoft.com/office/drawing/2014/main" id="{23E8D54A-F3A5-5386-D3DA-DA1B91967F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7248" y="4065081"/>
            <a:ext cx="1307613" cy="1316159"/>
          </a:xfrm>
          <a:prstGeom prst="rect">
            <a:avLst/>
          </a:prstGeom>
        </p:spPr>
      </p:pic>
      <p:pic>
        <p:nvPicPr>
          <p:cNvPr id="18" name="Imagen 17" descr="Forma&#10;&#10;El contenido generado por IA puede ser incorrecto.">
            <a:extLst>
              <a:ext uri="{FF2B5EF4-FFF2-40B4-BE49-F238E27FC236}">
                <a16:creationId xmlns:a16="http://schemas.microsoft.com/office/drawing/2014/main" id="{7B068797-1005-C413-B56A-D64317F038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076239"/>
            <a:ext cx="1322286" cy="1305001"/>
          </a:xfrm>
          <a:prstGeom prst="rect">
            <a:avLst/>
          </a:prstGeom>
        </p:spPr>
      </p:pic>
      <p:pic>
        <p:nvPicPr>
          <p:cNvPr id="21" name="Imagen 20" descr="Diagrama&#10;&#10;El contenido generado por IA puede ser incorrecto.">
            <a:extLst>
              <a:ext uri="{FF2B5EF4-FFF2-40B4-BE49-F238E27FC236}">
                <a16:creationId xmlns:a16="http://schemas.microsoft.com/office/drawing/2014/main" id="{6129CAA6-F247-2520-69BE-B8E5034CA6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2911" y="4060866"/>
            <a:ext cx="1307613" cy="1324595"/>
          </a:xfrm>
          <a:prstGeom prst="rect">
            <a:avLst/>
          </a:prstGeom>
        </p:spPr>
      </p:pic>
      <p:pic>
        <p:nvPicPr>
          <p:cNvPr id="24" name="Imagen 23" descr="Un dibujo animado con letras&#10;&#10;El contenido generado por IA puede ser incorrecto.">
            <a:extLst>
              <a:ext uri="{FF2B5EF4-FFF2-40B4-BE49-F238E27FC236}">
                <a16:creationId xmlns:a16="http://schemas.microsoft.com/office/drawing/2014/main" id="{85451E14-40CA-0063-18DD-407674C181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7634" y="1985051"/>
            <a:ext cx="1321748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37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9DA44-0DA2-8283-CE31-16A5EAD8F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21BFA3C-ED9E-9570-2996-3464CD8F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8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3ED52A6-BD10-8F91-DDC0-B4BF7EE609FA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HAY OBRAS DE DOS ESTILOS.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6A14F01-4914-0C9A-A0C5-121EEEB3828B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ESTILO 1: 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ACADEMICISMO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C20BC0E-A071-04EA-0FAF-6A359E331579}"/>
              </a:ext>
            </a:extLst>
          </p:cNvPr>
          <p:cNvSpPr txBox="1"/>
          <p:nvPr/>
        </p:nvSpPr>
        <p:spPr>
          <a:xfrm>
            <a:off x="1339398" y="624362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SE INSPIRABAN EN EL PAISAJE Y LES GUSTABA DIBUJAR.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DDEC6F-E2AA-7F6A-6653-07EFC4272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148" y="1544929"/>
            <a:ext cx="1295467" cy="1320868"/>
          </a:xfrm>
          <a:prstGeom prst="rect">
            <a:avLst/>
          </a:prstGeom>
        </p:spPr>
      </p:pic>
      <p:pic>
        <p:nvPicPr>
          <p:cNvPr id="7" name="Imagen 6" descr="Diagrama&#10;&#10;El contenido generado por IA puede ser incorrecto.">
            <a:extLst>
              <a:ext uri="{FF2B5EF4-FFF2-40B4-BE49-F238E27FC236}">
                <a16:creationId xmlns:a16="http://schemas.microsoft.com/office/drawing/2014/main" id="{8CCDC5C6-5155-65CB-4D53-699127F7A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824" y="1536865"/>
            <a:ext cx="1313166" cy="1296000"/>
          </a:xfrm>
          <a:prstGeom prst="rect">
            <a:avLst/>
          </a:prstGeom>
        </p:spPr>
      </p:pic>
      <p:pic>
        <p:nvPicPr>
          <p:cNvPr id="9" name="Imagen 8" descr="Esquemático&#10;&#10;El contenido generado por IA puede ser incorrecto.">
            <a:extLst>
              <a:ext uri="{FF2B5EF4-FFF2-40B4-BE49-F238E27FC236}">
                <a16:creationId xmlns:a16="http://schemas.microsoft.com/office/drawing/2014/main" id="{908EB8C0-CEA0-030F-0C0B-B0714303C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9077" y="1560962"/>
            <a:ext cx="1296000" cy="1296000"/>
          </a:xfrm>
          <a:prstGeom prst="rect">
            <a:avLst/>
          </a:prstGeom>
        </p:spPr>
      </p:pic>
      <p:pic>
        <p:nvPicPr>
          <p:cNvPr id="18" name="Imagen 17" descr="Aplicación&#10;&#10;El contenido generado por IA puede ser incorrecto.">
            <a:extLst>
              <a:ext uri="{FF2B5EF4-FFF2-40B4-BE49-F238E27FC236}">
                <a16:creationId xmlns:a16="http://schemas.microsoft.com/office/drawing/2014/main" id="{315FCA00-B886-DC02-7A3B-C2D7D9685E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7460" y="4895416"/>
            <a:ext cx="1321748" cy="1330386"/>
          </a:xfrm>
          <a:prstGeom prst="rect">
            <a:avLst/>
          </a:prstGeom>
        </p:spPr>
      </p:pic>
      <p:pic>
        <p:nvPicPr>
          <p:cNvPr id="22" name="Imagen 21" descr="Un dibujo de un perro&#10;&#10;El contenido generado por IA puede ser incorrecto.">
            <a:extLst>
              <a:ext uri="{FF2B5EF4-FFF2-40B4-BE49-F238E27FC236}">
                <a16:creationId xmlns:a16="http://schemas.microsoft.com/office/drawing/2014/main" id="{A4C8CAB1-A24C-65FB-FFC4-A8EBD52B6E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0360" y="4902121"/>
            <a:ext cx="1330299" cy="1338993"/>
          </a:xfrm>
          <a:prstGeom prst="rect">
            <a:avLst/>
          </a:prstGeom>
        </p:spPr>
      </p:pic>
      <p:pic>
        <p:nvPicPr>
          <p:cNvPr id="26" name="Imagen 25" descr="Un dibujo animado con letras&#10;&#10;El contenido generado por IA puede ser incorrecto.">
            <a:extLst>
              <a:ext uri="{FF2B5EF4-FFF2-40B4-BE49-F238E27FC236}">
                <a16:creationId xmlns:a16="http://schemas.microsoft.com/office/drawing/2014/main" id="{678324B8-3680-6E6B-1E24-894837236F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6009" y="4900252"/>
            <a:ext cx="1296074" cy="1338991"/>
          </a:xfrm>
          <a:prstGeom prst="rect">
            <a:avLst/>
          </a:prstGeom>
        </p:spPr>
      </p:pic>
      <p:pic>
        <p:nvPicPr>
          <p:cNvPr id="29" name="Imagen 28" descr="Logotipo&#10;&#10;El contenido generado por IA puede ser incorrecto.">
            <a:extLst>
              <a:ext uri="{FF2B5EF4-FFF2-40B4-BE49-F238E27FC236}">
                <a16:creationId xmlns:a16="http://schemas.microsoft.com/office/drawing/2014/main" id="{DCC15715-8C40-D70B-9E4B-BE12CF64DF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7876" y="3241794"/>
            <a:ext cx="1304470" cy="1296000"/>
          </a:xfrm>
          <a:prstGeom prst="rect">
            <a:avLst/>
          </a:prstGeom>
        </p:spPr>
      </p:pic>
      <p:pic>
        <p:nvPicPr>
          <p:cNvPr id="31" name="Imagen 30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CD37DC82-2696-AC5D-E8CA-DBC0A10526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8424" y="4908468"/>
            <a:ext cx="1355570" cy="1329163"/>
          </a:xfrm>
          <a:prstGeom prst="rect">
            <a:avLst/>
          </a:prstGeom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71300B8A-A735-D85A-EA71-A10FC5D2723F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33" name="Conector recto 7">
            <a:extLst>
              <a:ext uri="{FF2B5EF4-FFF2-40B4-BE49-F238E27FC236}">
                <a16:creationId xmlns:a16="http://schemas.microsoft.com/office/drawing/2014/main" id="{4463D898-1D7E-4BFF-843A-F24C11707CE0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n 33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6861C2FD-49F3-449D-B7D7-78E768A7B6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73126" y="72633"/>
            <a:ext cx="1197997" cy="12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241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65440-871E-0405-A04A-DF518D9B6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EB2658-7E13-2CC5-C7CC-E41A67DFA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9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114E018-5754-B595-FD03-A975F888298D}"/>
              </a:ext>
            </a:extLst>
          </p:cNvPr>
          <p:cNvSpPr txBox="1"/>
          <p:nvPr/>
        </p:nvSpPr>
        <p:spPr>
          <a:xfrm>
            <a:off x="1036039" y="3537538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ESTILO 2: 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 NOUVEAU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9DBA427-BD76-C25B-21B3-49A08E6A9FF6}"/>
              </a:ext>
            </a:extLst>
          </p:cNvPr>
          <p:cNvSpPr txBox="1"/>
          <p:nvPr/>
        </p:nvSpPr>
        <p:spPr>
          <a:xfrm>
            <a:off x="1036039" y="5755130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MÁS MODERNO.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A751D9DE-E1B7-AB13-5D30-BC0340B0D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473" y="2050566"/>
            <a:ext cx="1296000" cy="1296000"/>
          </a:xfrm>
          <a:prstGeom prst="rect">
            <a:avLst/>
          </a:prstGeom>
        </p:spPr>
      </p:pic>
      <p:pic>
        <p:nvPicPr>
          <p:cNvPr id="14" name="Imagen 13" descr="Logotipo&#10;&#10;El contenido generado por IA puede ser incorrecto.">
            <a:extLst>
              <a:ext uri="{FF2B5EF4-FFF2-40B4-BE49-F238E27FC236}">
                <a16:creationId xmlns:a16="http://schemas.microsoft.com/office/drawing/2014/main" id="{EF068278-974C-37C8-09AC-2EE97801E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785" y="4156868"/>
            <a:ext cx="1314000" cy="1340106"/>
          </a:xfrm>
          <a:prstGeom prst="rect">
            <a:avLst/>
          </a:prstGeom>
        </p:spPr>
      </p:pic>
      <p:pic>
        <p:nvPicPr>
          <p:cNvPr id="17" name="Imagen 16" descr="Un reloj de aguja&#10;&#10;El contenido generado por IA puede ser incorrecto.">
            <a:extLst>
              <a:ext uri="{FF2B5EF4-FFF2-40B4-BE49-F238E27FC236}">
                <a16:creationId xmlns:a16="http://schemas.microsoft.com/office/drawing/2014/main" id="{2467D26C-E6EF-792F-B94A-D95DF3A97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156868"/>
            <a:ext cx="1314000" cy="1314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77C53436-7997-1670-9DC2-BE9F91E7571A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19" name="Conector recto 7">
            <a:extLst>
              <a:ext uri="{FF2B5EF4-FFF2-40B4-BE49-F238E27FC236}">
                <a16:creationId xmlns:a16="http://schemas.microsoft.com/office/drawing/2014/main" id="{FB53BF8C-F3C5-5174-2020-BBEBB7C4783E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B981F1B6-D529-A5CA-EA9C-B2A00A21F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3126" y="72633"/>
            <a:ext cx="1197997" cy="12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20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A3421-84AF-6E3A-CFE1-DFBC34830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5F593A-5FA0-F7C5-5DD6-411FC1603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10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F19756B-557A-DA09-83ED-9D6F73E3E196}"/>
              </a:ext>
            </a:extLst>
          </p:cNvPr>
          <p:cNvSpPr txBox="1"/>
          <p:nvPr/>
        </p:nvSpPr>
        <p:spPr>
          <a:xfrm>
            <a:off x="1469082" y="3994110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OBRAS DE </a:t>
            </a: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ESTILO 1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ACADEMICISTA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97C4038-B506-E407-6E7A-E2E183223B6B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12" name="Conector recto 7">
            <a:extLst>
              <a:ext uri="{FF2B5EF4-FFF2-40B4-BE49-F238E27FC236}">
                <a16:creationId xmlns:a16="http://schemas.microsoft.com/office/drawing/2014/main" id="{9D49D09A-095A-93CC-C6CC-5E76626350BE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013EF6E2-880B-A8CA-5B7E-7EB2A7F89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126" y="72633"/>
            <a:ext cx="1197997" cy="1245600"/>
          </a:xfrm>
          <a:prstGeom prst="rect">
            <a:avLst/>
          </a:prstGeom>
        </p:spPr>
      </p:pic>
      <p:pic>
        <p:nvPicPr>
          <p:cNvPr id="14" name="Imagen 13" descr="Diagrama&#10;&#10;El contenido generado por IA puede ser incorrecto.">
            <a:extLst>
              <a:ext uri="{FF2B5EF4-FFF2-40B4-BE49-F238E27FC236}">
                <a16:creationId xmlns:a16="http://schemas.microsoft.com/office/drawing/2014/main" id="{EEC178F7-6267-2DE7-7984-8141B0F24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603" y="2361846"/>
            <a:ext cx="1313166" cy="1296000"/>
          </a:xfrm>
          <a:prstGeom prst="rect">
            <a:avLst/>
          </a:prstGeom>
        </p:spPr>
      </p:pic>
      <p:pic>
        <p:nvPicPr>
          <p:cNvPr id="15" name="Imagen 14" descr="Logotipo&#10;&#10;El contenido generado por IA puede ser incorrecto.">
            <a:extLst>
              <a:ext uri="{FF2B5EF4-FFF2-40B4-BE49-F238E27FC236}">
                <a16:creationId xmlns:a16="http://schemas.microsoft.com/office/drawing/2014/main" id="{E216AB34-F1A5-E1B0-1083-7032FB9F4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788" y="2365908"/>
            <a:ext cx="1313166" cy="130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5F2B4-5414-318A-5914-B7444909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544396-292A-EF0A-9603-CB98E722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11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25233BC-BCA4-6E16-B2EB-4FE4C9A42D82}"/>
              </a:ext>
            </a:extLst>
          </p:cNvPr>
          <p:cNvSpPr txBox="1"/>
          <p:nvPr/>
        </p:nvSpPr>
        <p:spPr>
          <a:xfrm>
            <a:off x="1524000" y="4171910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HEMOS ELEGIDO 7 OBRAS DEL MUSEO.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 descr="Pizarra&#10;&#10;El contenido generado por IA puede ser incorrecto.">
            <a:extLst>
              <a:ext uri="{FF2B5EF4-FFF2-40B4-BE49-F238E27FC236}">
                <a16:creationId xmlns:a16="http://schemas.microsoft.com/office/drawing/2014/main" id="{83BB2AD3-76F7-E9E0-484E-264E2644C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844" y="2626226"/>
            <a:ext cx="1287585" cy="129600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2CD65E6-B399-195D-1D12-732624863686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15" name="Conector recto 7">
            <a:extLst>
              <a:ext uri="{FF2B5EF4-FFF2-40B4-BE49-F238E27FC236}">
                <a16:creationId xmlns:a16="http://schemas.microsoft.com/office/drawing/2014/main" id="{2BBD6FE5-5AD1-5654-909E-153D5AC520A7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n 16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4C3C27A6-E9F2-FA6C-B41A-9707CDD96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126" y="72633"/>
            <a:ext cx="1197997" cy="1245600"/>
          </a:xfrm>
          <a:prstGeom prst="rect">
            <a:avLst/>
          </a:prstGeom>
        </p:spPr>
      </p:pic>
      <p:pic>
        <p:nvPicPr>
          <p:cNvPr id="19" name="Imagen 18" descr="Diagrama&#10;&#10;El contenido generado por IA puede ser incorrecto.">
            <a:extLst>
              <a:ext uri="{FF2B5EF4-FFF2-40B4-BE49-F238E27FC236}">
                <a16:creationId xmlns:a16="http://schemas.microsoft.com/office/drawing/2014/main" id="{824B75BB-0702-3C31-BABB-363D9BCA8A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216" y="2613278"/>
            <a:ext cx="1313166" cy="1296000"/>
          </a:xfrm>
          <a:prstGeom prst="rect">
            <a:avLst/>
          </a:prstGeom>
        </p:spPr>
      </p:pic>
      <p:pic>
        <p:nvPicPr>
          <p:cNvPr id="22" name="Imagen 21" descr="Forma, Esquemático, Círculo&#10;&#10;El contenido generado por IA puede ser incorrecto.">
            <a:extLst>
              <a:ext uri="{FF2B5EF4-FFF2-40B4-BE49-F238E27FC236}">
                <a16:creationId xmlns:a16="http://schemas.microsoft.com/office/drawing/2014/main" id="{6A5289A3-6BBE-8020-EC53-FE6CF11D9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512" y="2600435"/>
            <a:ext cx="1287585" cy="1296000"/>
          </a:xfrm>
          <a:prstGeom prst="rect">
            <a:avLst/>
          </a:prstGeom>
        </p:spPr>
      </p:pic>
      <p:pic>
        <p:nvPicPr>
          <p:cNvPr id="24" name="Imagen 23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6DA3E60B-6967-84CE-221C-D5A8D5F718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5370" y="2641638"/>
            <a:ext cx="1287585" cy="127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34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89559-9830-0485-EA14-16DB1A497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A760B4-5693-EA35-A884-4408079F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12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42D61DE-BC75-161D-E5FC-D21D40E9E942}"/>
              </a:ext>
            </a:extLst>
          </p:cNvPr>
          <p:cNvSpPr txBox="1"/>
          <p:nvPr/>
        </p:nvSpPr>
        <p:spPr>
          <a:xfrm>
            <a:off x="2802140" y="765968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1: ACADÈMIA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C40CE14-52EF-5187-C9BD-F20EC566627E}"/>
              </a:ext>
            </a:extLst>
          </p:cNvPr>
          <p:cNvSpPr txBox="1"/>
          <p:nvPr/>
        </p:nvSpPr>
        <p:spPr>
          <a:xfrm>
            <a:off x="2174908" y="4336349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DIBUJÓ JOSEP DOMÈNECH.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Marcador de contenido 4" descr="Imagen que contiene tatuaje, hombre, cuarto&#10;&#10;El contenido generado por IA puede ser incorrecto.">
            <a:extLst>
              <a:ext uri="{FF2B5EF4-FFF2-40B4-BE49-F238E27FC236}">
                <a16:creationId xmlns:a16="http://schemas.microsoft.com/office/drawing/2014/main" id="{3385E42D-93DA-7BEC-FE8A-DCFC6164D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92" y="1894714"/>
            <a:ext cx="3322073" cy="4351338"/>
          </a:xfrm>
        </p:spPr>
      </p:pic>
      <p:pic>
        <p:nvPicPr>
          <p:cNvPr id="8" name="Marcador de contenido 4" descr="Imagen que contiene tatuaje, hombre, cuarto&#10;&#10;El contenido generado por IA puede ser incorrecto.">
            <a:extLst>
              <a:ext uri="{FF2B5EF4-FFF2-40B4-BE49-F238E27FC236}">
                <a16:creationId xmlns:a16="http://schemas.microsoft.com/office/drawing/2014/main" id="{C208A1AC-355E-C9AC-A768-A32F305024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54" y="260296"/>
            <a:ext cx="768291" cy="100632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09EBAEE-F850-617F-544F-D3A88B32D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896" y="2733606"/>
            <a:ext cx="1301817" cy="1321151"/>
          </a:xfrm>
          <a:prstGeom prst="rect">
            <a:avLst/>
          </a:prstGeom>
        </p:spPr>
      </p:pic>
      <p:cxnSp>
        <p:nvCxnSpPr>
          <p:cNvPr id="2" name="Conector recto 7">
            <a:extLst>
              <a:ext uri="{FF2B5EF4-FFF2-40B4-BE49-F238E27FC236}">
                <a16:creationId xmlns:a16="http://schemas.microsoft.com/office/drawing/2014/main" id="{BE2EBFD3-17DE-0988-50E7-30AA79156F8D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Texto&#10;&#10;El contenido generado por IA puede ser incorrecto.">
            <a:extLst>
              <a:ext uri="{FF2B5EF4-FFF2-40B4-BE49-F238E27FC236}">
                <a16:creationId xmlns:a16="http://schemas.microsoft.com/office/drawing/2014/main" id="{FA64D804-4533-3BA3-E7C3-AA5CAE42D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0361" y="2751704"/>
            <a:ext cx="1347539" cy="134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46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BBFEE-388F-92BD-CBA4-D9C351EC3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95A12A8-AAAA-EEEA-D0A3-338063F5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13</a:t>
            </a:fld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9581294-A55C-5B1C-F1A4-6C5F2D98669A}"/>
              </a:ext>
            </a:extLst>
          </p:cNvPr>
          <p:cNvSpPr txBox="1"/>
          <p:nvPr/>
        </p:nvSpPr>
        <p:spPr>
          <a:xfrm>
            <a:off x="1524000" y="3290828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SE VE A UN HOMBRE DESNUDO CON UNA CUERDA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2107630-01AE-5C88-9058-A02BEDB571DE}"/>
              </a:ext>
            </a:extLst>
          </p:cNvPr>
          <p:cNvSpPr txBox="1"/>
          <p:nvPr/>
        </p:nvSpPr>
        <p:spPr>
          <a:xfrm>
            <a:off x="1524000" y="506447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DIBUJO NATURAL ERA MUY IMPORTANTE PARA APRENDER A DIBUJAR.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DCE14DF-3ED0-C1C8-EA85-5F823AE65EDC}"/>
              </a:ext>
            </a:extLst>
          </p:cNvPr>
          <p:cNvSpPr txBox="1"/>
          <p:nvPr/>
        </p:nvSpPr>
        <p:spPr>
          <a:xfrm>
            <a:off x="2802140" y="765968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1: ACADÈMIA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7" name="Marcador de contenido 4" descr="Imagen que contiene tatuaje, hombre, cuarto&#10;&#10;El contenido generado por IA puede ser incorrecto.">
            <a:extLst>
              <a:ext uri="{FF2B5EF4-FFF2-40B4-BE49-F238E27FC236}">
                <a16:creationId xmlns:a16="http://schemas.microsoft.com/office/drawing/2014/main" id="{2ED4AEBF-D9F3-B019-4366-CD4AABA7DC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54" y="260296"/>
            <a:ext cx="768291" cy="1006328"/>
          </a:xfrm>
          <a:prstGeom prst="rect">
            <a:avLst/>
          </a:prstGeom>
        </p:spPr>
      </p:pic>
      <p:cxnSp>
        <p:nvCxnSpPr>
          <p:cNvPr id="10" name="Conector recto 7">
            <a:extLst>
              <a:ext uri="{FF2B5EF4-FFF2-40B4-BE49-F238E27FC236}">
                <a16:creationId xmlns:a16="http://schemas.microsoft.com/office/drawing/2014/main" id="{4027A6E8-7F34-6A7A-CDC8-FF2EED40D641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6C603424-26D8-8C13-B82C-A06B40B81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591" y="3670195"/>
            <a:ext cx="1305152" cy="1279727"/>
          </a:xfrm>
          <a:prstGeom prst="rect">
            <a:avLst/>
          </a:prstGeom>
        </p:spPr>
      </p:pic>
      <p:pic>
        <p:nvPicPr>
          <p:cNvPr id="15" name="Imagen 14" descr="Logotipo&#10;&#10;El contenido generado por IA puede ser incorrecto.">
            <a:extLst>
              <a:ext uri="{FF2B5EF4-FFF2-40B4-BE49-F238E27FC236}">
                <a16:creationId xmlns:a16="http://schemas.microsoft.com/office/drawing/2014/main" id="{269AEFE0-5420-4B61-06E0-0277E6CA9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161" y="1867757"/>
            <a:ext cx="1270252" cy="1296000"/>
          </a:xfrm>
          <a:prstGeom prst="rect">
            <a:avLst/>
          </a:prstGeom>
        </p:spPr>
      </p:pic>
      <p:pic>
        <p:nvPicPr>
          <p:cNvPr id="18" name="Imagen 17" descr="Forma&#10;&#10;El contenido generado por IA puede ser incorrecto.">
            <a:extLst>
              <a:ext uri="{FF2B5EF4-FFF2-40B4-BE49-F238E27FC236}">
                <a16:creationId xmlns:a16="http://schemas.microsoft.com/office/drawing/2014/main" id="{409BF80E-CA5B-9FAB-FD42-6449E4D5A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4508" y="3672403"/>
            <a:ext cx="1287418" cy="1296000"/>
          </a:xfrm>
          <a:prstGeom prst="rect">
            <a:avLst/>
          </a:prstGeom>
        </p:spPr>
      </p:pic>
      <p:pic>
        <p:nvPicPr>
          <p:cNvPr id="20" name="Imagen 19" descr="Un dibujo animado con letras&#10;&#10;El contenido generado por IA puede ser incorrecto.">
            <a:extLst>
              <a:ext uri="{FF2B5EF4-FFF2-40B4-BE49-F238E27FC236}">
                <a16:creationId xmlns:a16="http://schemas.microsoft.com/office/drawing/2014/main" id="{8DDCE7EA-AF0C-3488-9953-7F5977773A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4882" y="3659573"/>
            <a:ext cx="1270753" cy="1296000"/>
          </a:xfrm>
          <a:prstGeom prst="rect">
            <a:avLst/>
          </a:prstGeom>
        </p:spPr>
      </p:pic>
      <p:pic>
        <p:nvPicPr>
          <p:cNvPr id="23" name="Imagen 22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304E3034-2787-D810-2ECD-FC9EB160D0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8884" y="1894031"/>
            <a:ext cx="1270753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37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CEF8D-64BF-942E-78A3-74F413103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9AD444-1870-579C-BF85-E12F9B13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14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93A1FE5-4EEF-C38C-3493-751AF385CC7B}"/>
              </a:ext>
            </a:extLst>
          </p:cNvPr>
          <p:cNvSpPr txBox="1"/>
          <p:nvPr/>
        </p:nvSpPr>
        <p:spPr>
          <a:xfrm>
            <a:off x="2921662" y="689550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2: MARINA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CE14B4F-0FC7-89DE-DEDD-28C84A42E5B3}"/>
              </a:ext>
            </a:extLst>
          </p:cNvPr>
          <p:cNvSpPr txBox="1"/>
          <p:nvPr/>
        </p:nvSpPr>
        <p:spPr>
          <a:xfrm>
            <a:off x="2209800" y="4465038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UNA CERÁMICA DE MARIAN BURGUÈS.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 descr="Un plato de color azul&#10;&#10;El contenido generado por IA puede ser incorrecto.">
            <a:extLst>
              <a:ext uri="{FF2B5EF4-FFF2-40B4-BE49-F238E27FC236}">
                <a16:creationId xmlns:a16="http://schemas.microsoft.com/office/drawing/2014/main" id="{EF380168-5634-AD6D-ED79-029B721F4D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38" y="2164628"/>
            <a:ext cx="3525249" cy="3206879"/>
          </a:xfrm>
          <a:prstGeom prst="rect">
            <a:avLst/>
          </a:prstGeom>
        </p:spPr>
      </p:pic>
      <p:pic>
        <p:nvPicPr>
          <p:cNvPr id="17" name="Imagen 16" descr="Un plato de color azul&#10;&#10;El contenido generado por IA puede ser incorrecto.">
            <a:extLst>
              <a:ext uri="{FF2B5EF4-FFF2-40B4-BE49-F238E27FC236}">
                <a16:creationId xmlns:a16="http://schemas.microsoft.com/office/drawing/2014/main" id="{407B62EB-3FA6-3AF1-8DE0-8598CAD20E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76" y="136524"/>
            <a:ext cx="1264687" cy="11504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23A4312-9E1F-568C-CE2E-34C4D89AA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002" y="2795797"/>
            <a:ext cx="1301817" cy="1301817"/>
          </a:xfrm>
          <a:prstGeom prst="rect">
            <a:avLst/>
          </a:prstGeom>
        </p:spPr>
      </p:pic>
      <p:cxnSp>
        <p:nvCxnSpPr>
          <p:cNvPr id="2" name="Conector recto 7">
            <a:extLst>
              <a:ext uri="{FF2B5EF4-FFF2-40B4-BE49-F238E27FC236}">
                <a16:creationId xmlns:a16="http://schemas.microsoft.com/office/drawing/2014/main" id="{29D4DD09-C1AC-8FA6-454A-2FE08613988A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Logotipo&#10;&#10;El contenido generado por IA puede ser incorrecto.">
            <a:extLst>
              <a:ext uri="{FF2B5EF4-FFF2-40B4-BE49-F238E27FC236}">
                <a16:creationId xmlns:a16="http://schemas.microsoft.com/office/drawing/2014/main" id="{1E626BD0-1FBE-A18F-92E8-FFE2B0792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8287" y="2781000"/>
            <a:ext cx="1287585" cy="1296000"/>
          </a:xfrm>
          <a:prstGeom prst="rect">
            <a:avLst/>
          </a:prstGeom>
        </p:spPr>
      </p:pic>
      <p:pic>
        <p:nvPicPr>
          <p:cNvPr id="14" name="Imagen 13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EF61A5D1-E749-B7F3-0BAF-D6D0CF7FFB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5573" y="2795797"/>
            <a:ext cx="1287585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70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D50B1-B4AC-C148-3F50-B8480F9CB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A0A47A-245A-0069-4F68-E2693CBB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15</a:t>
            </a:fld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EC2CA8F-0DE4-0AAC-4142-FD87A87BABB3}"/>
              </a:ext>
            </a:extLst>
          </p:cNvPr>
          <p:cNvSpPr txBox="1"/>
          <p:nvPr/>
        </p:nvSpPr>
        <p:spPr>
          <a:xfrm>
            <a:off x="1155086" y="33054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BURGUÈS FUE UN MAESTRO CERAMISTA INNOVADOR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851B5C1-50EA-00C0-F44F-411CA9D1EC44}"/>
              </a:ext>
            </a:extLst>
          </p:cNvPr>
          <p:cNvSpPr txBox="1"/>
          <p:nvPr/>
        </p:nvSpPr>
        <p:spPr>
          <a:xfrm>
            <a:off x="1466353" y="531378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VE UNA PLAYA Y UN CIELO AZUL INTENSO.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8B5F8E-3A75-E888-8E86-1CA82FD0D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692" y="1936120"/>
            <a:ext cx="1301817" cy="130181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7172091-6C4D-98EC-C91E-4BF19AC64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791" y="1923419"/>
            <a:ext cx="1301817" cy="13018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CB59F86-D380-26B8-A917-C125E07ECEDC}"/>
              </a:ext>
            </a:extLst>
          </p:cNvPr>
          <p:cNvSpPr txBox="1"/>
          <p:nvPr/>
        </p:nvSpPr>
        <p:spPr>
          <a:xfrm>
            <a:off x="2921662" y="689550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2: MARINA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7" name="Imagen 6" descr="Un plato de color azul&#10;&#10;El contenido generado por IA puede ser incorrecto.">
            <a:extLst>
              <a:ext uri="{FF2B5EF4-FFF2-40B4-BE49-F238E27FC236}">
                <a16:creationId xmlns:a16="http://schemas.microsoft.com/office/drawing/2014/main" id="{072D6753-7EE0-94A2-3F1F-2882F25C8C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76" y="136524"/>
            <a:ext cx="1264687" cy="1150472"/>
          </a:xfrm>
          <a:prstGeom prst="rect">
            <a:avLst/>
          </a:prstGeom>
        </p:spPr>
      </p:pic>
      <p:cxnSp>
        <p:nvCxnSpPr>
          <p:cNvPr id="10" name="Conector recto 7">
            <a:extLst>
              <a:ext uri="{FF2B5EF4-FFF2-40B4-BE49-F238E27FC236}">
                <a16:creationId xmlns:a16="http://schemas.microsoft.com/office/drawing/2014/main" id="{F154191D-BFBF-6D25-49E6-CD5A85CD4FE4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Imagen de la pantalla de un celular con letras&#10;&#10;El contenido generado por IA puede ser incorrecto.">
            <a:extLst>
              <a:ext uri="{FF2B5EF4-FFF2-40B4-BE49-F238E27FC236}">
                <a16:creationId xmlns:a16="http://schemas.microsoft.com/office/drawing/2014/main" id="{E455B306-DEBA-AA54-26A0-406318CE6F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878" y="3921021"/>
            <a:ext cx="1299587" cy="130808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B123ABA-B8CA-F006-2AE1-6A2539B85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6471" y="1923419"/>
            <a:ext cx="1279058" cy="1296000"/>
          </a:xfrm>
          <a:prstGeom prst="rect">
            <a:avLst/>
          </a:prstGeom>
        </p:spPr>
      </p:pic>
      <p:pic>
        <p:nvPicPr>
          <p:cNvPr id="14" name="Imagen 13" descr="Icono&#10;&#10;El contenido generado por IA puede ser incorrecto.">
            <a:extLst>
              <a:ext uri="{FF2B5EF4-FFF2-40B4-BE49-F238E27FC236}">
                <a16:creationId xmlns:a16="http://schemas.microsoft.com/office/drawing/2014/main" id="{1D711404-BA6D-29C4-2F1A-9B17B03A8F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4874" y="3920224"/>
            <a:ext cx="1296005" cy="1321754"/>
          </a:xfrm>
          <a:prstGeom prst="rect">
            <a:avLst/>
          </a:prstGeom>
        </p:spPr>
      </p:pic>
      <p:pic>
        <p:nvPicPr>
          <p:cNvPr id="17" name="Imagen 16" descr="Icono&#10;&#10;El contenido generado por IA puede ser incorrecto.">
            <a:extLst>
              <a:ext uri="{FF2B5EF4-FFF2-40B4-BE49-F238E27FC236}">
                <a16:creationId xmlns:a16="http://schemas.microsoft.com/office/drawing/2014/main" id="{73C79BC4-F646-5520-BCFF-3909FE082F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3907" y="3933101"/>
            <a:ext cx="1279058" cy="1296000"/>
          </a:xfrm>
          <a:prstGeom prst="rect">
            <a:avLst/>
          </a:prstGeom>
        </p:spPr>
      </p:pic>
      <p:pic>
        <p:nvPicPr>
          <p:cNvPr id="21" name="Imagen 20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F8AFB9B2-216F-0F24-0D5C-E2D39AF097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3557" y="3933101"/>
            <a:ext cx="1338914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13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E7AF6-C51B-928F-E5DB-F17BC9AE1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328DE33-2B66-1B8A-5664-531D8E381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16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B4804DE-7C66-491B-5CF5-0184B2490813}"/>
              </a:ext>
            </a:extLst>
          </p:cNvPr>
          <p:cNvSpPr txBox="1"/>
          <p:nvPr/>
        </p:nvSpPr>
        <p:spPr>
          <a:xfrm>
            <a:off x="2379636" y="67141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3: TOUJOURS FROU-FROU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F683D6B-80E6-B7B2-B38F-3AF0F4FB5389}"/>
              </a:ext>
            </a:extLst>
          </p:cNvPr>
          <p:cNvSpPr txBox="1"/>
          <p:nvPr/>
        </p:nvSpPr>
        <p:spPr>
          <a:xfrm>
            <a:off x="2083466" y="4524475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PINTÓ JOSEP DOMÈNECH.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Imagen que contiene edificio, hombre, caja, televisión&#10;&#10;El contenido generado por IA puede ser incorrecto.">
            <a:extLst>
              <a:ext uri="{FF2B5EF4-FFF2-40B4-BE49-F238E27FC236}">
                <a16:creationId xmlns:a16="http://schemas.microsoft.com/office/drawing/2014/main" id="{5B69CD6E-F16B-FB1E-E613-9C7C529E3C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1" t="8216" r="4549" b="8192"/>
          <a:stretch>
            <a:fillRect/>
          </a:stretch>
        </p:blipFill>
        <p:spPr>
          <a:xfrm>
            <a:off x="645696" y="1964646"/>
            <a:ext cx="3181405" cy="4274203"/>
          </a:xfrm>
          <a:prstGeom prst="rect">
            <a:avLst/>
          </a:prstGeom>
        </p:spPr>
      </p:pic>
      <p:pic>
        <p:nvPicPr>
          <p:cNvPr id="14" name="Imagen 13" descr="Imagen que contiene edificio, hombre, caja, televisión&#10;&#10;El contenido generado por IA puede ser incorrecto.">
            <a:extLst>
              <a:ext uri="{FF2B5EF4-FFF2-40B4-BE49-F238E27FC236}">
                <a16:creationId xmlns:a16="http://schemas.microsoft.com/office/drawing/2014/main" id="{3E706E2B-E37C-7770-E6BB-93B6C8BEA1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1" t="8216" r="4549" b="8192"/>
          <a:stretch>
            <a:fillRect/>
          </a:stretch>
        </p:blipFill>
        <p:spPr>
          <a:xfrm>
            <a:off x="1524000" y="175678"/>
            <a:ext cx="768292" cy="10321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B01D7D7-2A13-B320-372E-70C86E813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135" y="2778091"/>
            <a:ext cx="1282766" cy="1301817"/>
          </a:xfrm>
          <a:prstGeom prst="rect">
            <a:avLst/>
          </a:prstGeom>
        </p:spPr>
      </p:pic>
      <p:cxnSp>
        <p:nvCxnSpPr>
          <p:cNvPr id="2" name="Conector recto 7">
            <a:extLst>
              <a:ext uri="{FF2B5EF4-FFF2-40B4-BE49-F238E27FC236}">
                <a16:creationId xmlns:a16="http://schemas.microsoft.com/office/drawing/2014/main" id="{265066BD-762B-5636-7889-31CA22378B62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Imagen que contiene dibujo, reloj&#10;&#10;El contenido generado por IA puede ser incorrecto.">
            <a:extLst>
              <a:ext uri="{FF2B5EF4-FFF2-40B4-BE49-F238E27FC236}">
                <a16:creationId xmlns:a16="http://schemas.microsoft.com/office/drawing/2014/main" id="{A682DA6C-47CB-A9DF-EA1D-06796D047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996" y="2778091"/>
            <a:ext cx="1304469" cy="12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84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06748-3DFB-34CB-8A66-D3D159B89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95E594-2345-73FA-734E-D53ADA143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17</a:t>
            </a:fld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13A75FA-1DFD-CAD8-0718-3134939D7B03}"/>
              </a:ext>
            </a:extLst>
          </p:cNvPr>
          <p:cNvSpPr txBox="1"/>
          <p:nvPr/>
        </p:nvSpPr>
        <p:spPr>
          <a:xfrm>
            <a:off x="1194080" y="330563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ES EL RETRATO DE UNA MUJER MAYOR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B5CCD9E-C7E5-231C-8DA9-20AC24910A8B}"/>
              </a:ext>
            </a:extLst>
          </p:cNvPr>
          <p:cNvSpPr txBox="1"/>
          <p:nvPr/>
        </p:nvSpPr>
        <p:spPr>
          <a:xfrm>
            <a:off x="1017271" y="5455964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DESTACA EL LAZO NARANJA SOBRE UN FONDO OSCURO.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D538B2F2-9014-0CAE-B8A9-27DE02785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224" y="3926261"/>
            <a:ext cx="1331066" cy="133749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C199193-972F-48DA-52E7-5587DED66C29}"/>
              </a:ext>
            </a:extLst>
          </p:cNvPr>
          <p:cNvSpPr txBox="1"/>
          <p:nvPr/>
        </p:nvSpPr>
        <p:spPr>
          <a:xfrm>
            <a:off x="2379636" y="67141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3: TOUJOURS FROU-FROU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7" name="Imagen 6" descr="Imagen que contiene edificio, hombre, caja, televisión&#10;&#10;El contenido generado por IA puede ser incorrecto.">
            <a:extLst>
              <a:ext uri="{FF2B5EF4-FFF2-40B4-BE49-F238E27FC236}">
                <a16:creationId xmlns:a16="http://schemas.microsoft.com/office/drawing/2014/main" id="{AAD2BBCC-CD87-4738-B274-BB32F158B8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1" t="8216" r="4549" b="8192"/>
          <a:stretch>
            <a:fillRect/>
          </a:stretch>
        </p:blipFill>
        <p:spPr>
          <a:xfrm>
            <a:off x="1524000" y="175678"/>
            <a:ext cx="768292" cy="1032197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EF96BBB-39D4-92BC-3DA8-AF52F2CFAE9D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 descr="Icono&#10;&#10;El contenido generado por IA puede ser incorrecto.">
            <a:extLst>
              <a:ext uri="{FF2B5EF4-FFF2-40B4-BE49-F238E27FC236}">
                <a16:creationId xmlns:a16="http://schemas.microsoft.com/office/drawing/2014/main" id="{F52A6F7E-8995-6F81-957E-F54094A0B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628" y="3932771"/>
            <a:ext cx="1305222" cy="1279795"/>
          </a:xfrm>
          <a:prstGeom prst="rect">
            <a:avLst/>
          </a:prstGeom>
        </p:spPr>
      </p:pic>
      <p:pic>
        <p:nvPicPr>
          <p:cNvPr id="19" name="Imagen 18" descr="Icono&#10;&#10;El contenido generado por IA puede ser incorrecto.">
            <a:extLst>
              <a:ext uri="{FF2B5EF4-FFF2-40B4-BE49-F238E27FC236}">
                <a16:creationId xmlns:a16="http://schemas.microsoft.com/office/drawing/2014/main" id="{15E6A8D6-AAE4-9802-9853-ECB82B8C91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0654" y="3901656"/>
            <a:ext cx="1332000" cy="1332000"/>
          </a:xfrm>
          <a:prstGeom prst="rect">
            <a:avLst/>
          </a:prstGeom>
        </p:spPr>
      </p:pic>
      <p:pic>
        <p:nvPicPr>
          <p:cNvPr id="22" name="Imagen 21" descr="Logotipo&#10;&#10;El contenido generado por IA puede ser incorrecto.">
            <a:extLst>
              <a:ext uri="{FF2B5EF4-FFF2-40B4-BE49-F238E27FC236}">
                <a16:creationId xmlns:a16="http://schemas.microsoft.com/office/drawing/2014/main" id="{B5711DCC-615B-454E-CF66-CA016C63BF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7644" y="3921155"/>
            <a:ext cx="1305222" cy="1313753"/>
          </a:xfrm>
          <a:prstGeom prst="rect">
            <a:avLst/>
          </a:prstGeom>
        </p:spPr>
      </p:pic>
      <p:pic>
        <p:nvPicPr>
          <p:cNvPr id="27" name="Imagen 26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C71D15D2-8373-DD0E-1E14-573EB60A7C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0654" y="1834761"/>
            <a:ext cx="1305882" cy="1332000"/>
          </a:xfrm>
          <a:prstGeom prst="rect">
            <a:avLst/>
          </a:prstGeom>
        </p:spPr>
      </p:pic>
      <p:pic>
        <p:nvPicPr>
          <p:cNvPr id="29" name="Imagen 28" descr="Imagen que contiene Aplicación&#10;&#10;El contenido generado por IA puede ser incorrecto.">
            <a:extLst>
              <a:ext uri="{FF2B5EF4-FFF2-40B4-BE49-F238E27FC236}">
                <a16:creationId xmlns:a16="http://schemas.microsoft.com/office/drawing/2014/main" id="{06E7DB04-BF9E-3B64-8BD2-AC234D4A55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2967" y="1830124"/>
            <a:ext cx="1305883" cy="13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61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6748C-CA76-2FF1-BE81-1D5B558D3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4EA250-C164-52B8-C8E6-788DFCC8C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18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89FBDD-980C-2E0B-9380-CD05FC69764A}"/>
              </a:ext>
            </a:extLst>
          </p:cNvPr>
          <p:cNvSpPr txBox="1"/>
          <p:nvPr/>
        </p:nvSpPr>
        <p:spPr>
          <a:xfrm>
            <a:off x="2802140" y="722825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4: SEGADORS. CORPUS DE SANG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0770FCF-B3C7-EA86-D021-4C66F8694D2F}"/>
              </a:ext>
            </a:extLst>
          </p:cNvPr>
          <p:cNvSpPr txBox="1"/>
          <p:nvPr/>
        </p:nvSpPr>
        <p:spPr>
          <a:xfrm>
            <a:off x="4100278" y="434318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PINTÓ ANTONI ESTRUCH.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 descr="Imagen que contiene grupo, comida, diferente, tabla&#10;&#10;El contenido generado por IA puede ser incorrecto.">
            <a:extLst>
              <a:ext uri="{FF2B5EF4-FFF2-40B4-BE49-F238E27FC236}">
                <a16:creationId xmlns:a16="http://schemas.microsoft.com/office/drawing/2014/main" id="{6A6E1020-D7B1-80DB-E035-2E75486C74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31" y="2312894"/>
            <a:ext cx="5231369" cy="3442879"/>
          </a:xfrm>
          <a:prstGeom prst="rect">
            <a:avLst/>
          </a:prstGeom>
        </p:spPr>
      </p:pic>
      <p:pic>
        <p:nvPicPr>
          <p:cNvPr id="6" name="Imagen 5" descr="Imagen que contiene grupo, comida, diferente, tabla&#10;&#10;El contenido generado por IA puede ser incorrecto.">
            <a:extLst>
              <a:ext uri="{FF2B5EF4-FFF2-40B4-BE49-F238E27FC236}">
                <a16:creationId xmlns:a16="http://schemas.microsoft.com/office/drawing/2014/main" id="{B45BC1EA-514D-2B84-B82E-4F657A13E8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00676"/>
            <a:ext cx="1217937" cy="80155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08AC2DB-8750-B169-2F97-7B1DF90AD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9331" y="2727350"/>
            <a:ext cx="1301817" cy="1320868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6A8D0C3-A1F7-9DAE-77BE-470EA2A1B2AC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Imagen que contiene dibujo, reloj&#10;&#10;El contenido generado por IA puede ser incorrecto.">
            <a:extLst>
              <a:ext uri="{FF2B5EF4-FFF2-40B4-BE49-F238E27FC236}">
                <a16:creationId xmlns:a16="http://schemas.microsoft.com/office/drawing/2014/main" id="{B41F183E-A884-8AC3-9FED-DA2DB41B9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808" y="2739785"/>
            <a:ext cx="1304469" cy="12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30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412CC-BCC1-D98D-565E-8A79C6801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EECBDD-7EC1-0007-B6EB-BBC5CE1F5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19</a:t>
            </a:fld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7499855-F143-4B43-64A1-CABE49E8E8BF}"/>
              </a:ext>
            </a:extLst>
          </p:cNvPr>
          <p:cNvSpPr txBox="1"/>
          <p:nvPr/>
        </p:nvSpPr>
        <p:spPr>
          <a:xfrm>
            <a:off x="907983" y="2928027"/>
            <a:ext cx="9144000" cy="38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UNO DE LOS CUADROS MÁS CONOCIDOS DEL MUSEO.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A8F0F41-8207-12BF-261E-915789B56046}"/>
              </a:ext>
            </a:extLst>
          </p:cNvPr>
          <p:cNvSpPr txBox="1"/>
          <p:nvPr/>
        </p:nvSpPr>
        <p:spPr>
          <a:xfrm>
            <a:off x="1000094" y="4662544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MUESTRA LA REVUELTA DE LOS SEGADORES EN EL </a:t>
            </a:r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SIGLO 17</a:t>
            </a: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C3D8DA8-CB30-CEF4-C77D-F2211ECF70BD}"/>
              </a:ext>
            </a:extLst>
          </p:cNvPr>
          <p:cNvSpPr txBox="1"/>
          <p:nvPr/>
        </p:nvSpPr>
        <p:spPr>
          <a:xfrm>
            <a:off x="1148714" y="637371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REVELARON CONTRA LAS MALAS CONDICIONES DE TRABAJO.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3D2780B0-56E8-F6D4-A731-4B26E51D5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627" y="5018348"/>
            <a:ext cx="1355367" cy="135536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CAA1584-5430-1A9C-1B1E-0DAB9807C9FC}"/>
              </a:ext>
            </a:extLst>
          </p:cNvPr>
          <p:cNvSpPr txBox="1"/>
          <p:nvPr/>
        </p:nvSpPr>
        <p:spPr>
          <a:xfrm>
            <a:off x="2802140" y="722825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4: SEGADORS. CORPUS DE SANG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14" name="Imagen 13" descr="Imagen que contiene grupo, comida, diferente, tabla&#10;&#10;El contenido generado por IA puede ser incorrecto.">
            <a:extLst>
              <a:ext uri="{FF2B5EF4-FFF2-40B4-BE49-F238E27FC236}">
                <a16:creationId xmlns:a16="http://schemas.microsoft.com/office/drawing/2014/main" id="{0E684D97-CB91-FAA3-7EBD-6BA3A28E03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00676"/>
            <a:ext cx="1217937" cy="801551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F7B03D0F-C9CF-C979-DD81-8DF20A4E5E15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n 16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B9C07692-5DDA-503E-39EC-07A91F19E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8878" y="1564238"/>
            <a:ext cx="1332926" cy="1315501"/>
          </a:xfrm>
          <a:prstGeom prst="rect">
            <a:avLst/>
          </a:prstGeom>
        </p:spPr>
      </p:pic>
      <p:pic>
        <p:nvPicPr>
          <p:cNvPr id="19" name="Imagen 18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2E41C238-F110-0041-5D5B-6FED197E4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897" y="1525413"/>
            <a:ext cx="1306052" cy="1332000"/>
          </a:xfrm>
          <a:prstGeom prst="rect">
            <a:avLst/>
          </a:prstGeom>
        </p:spPr>
      </p:pic>
      <p:pic>
        <p:nvPicPr>
          <p:cNvPr id="21" name="Imagen 20" descr="Forma, Círculo&#10;&#10;El contenido generado por IA puede ser incorrecto.">
            <a:extLst>
              <a:ext uri="{FF2B5EF4-FFF2-40B4-BE49-F238E27FC236}">
                <a16:creationId xmlns:a16="http://schemas.microsoft.com/office/drawing/2014/main" id="{63BFB45A-C30A-4800-7800-BC88473FF0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7604" y="1525413"/>
            <a:ext cx="1323179" cy="1332000"/>
          </a:xfrm>
          <a:prstGeom prst="rect">
            <a:avLst/>
          </a:prstGeom>
        </p:spPr>
      </p:pic>
      <p:pic>
        <p:nvPicPr>
          <p:cNvPr id="24" name="Imagen 23" descr="Icono&#10;&#10;El contenido generado por IA puede ser incorrecto.">
            <a:extLst>
              <a:ext uri="{FF2B5EF4-FFF2-40B4-BE49-F238E27FC236}">
                <a16:creationId xmlns:a16="http://schemas.microsoft.com/office/drawing/2014/main" id="{113CEA69-F7F2-7B8A-FC67-FDE51A6E73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6627" y="3354767"/>
            <a:ext cx="1332000" cy="1332000"/>
          </a:xfrm>
          <a:prstGeom prst="rect">
            <a:avLst/>
          </a:prstGeom>
        </p:spPr>
      </p:pic>
      <p:pic>
        <p:nvPicPr>
          <p:cNvPr id="29" name="Imagen 28" descr="Un dibujo animado con letras&#10;&#10;El contenido generado por IA puede ser incorrecto.">
            <a:extLst>
              <a:ext uri="{FF2B5EF4-FFF2-40B4-BE49-F238E27FC236}">
                <a16:creationId xmlns:a16="http://schemas.microsoft.com/office/drawing/2014/main" id="{833E7E3C-CBF9-60BC-2CDC-C49E8D5E94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7717" y="3354767"/>
            <a:ext cx="1314588" cy="1332000"/>
          </a:xfrm>
          <a:prstGeom prst="rect">
            <a:avLst/>
          </a:prstGeom>
        </p:spPr>
      </p:pic>
      <p:pic>
        <p:nvPicPr>
          <p:cNvPr id="32" name="Imagen 31" descr="Forma&#10;&#10;El contenido generado por IA puede ser incorrecto.">
            <a:extLst>
              <a:ext uri="{FF2B5EF4-FFF2-40B4-BE49-F238E27FC236}">
                <a16:creationId xmlns:a16="http://schemas.microsoft.com/office/drawing/2014/main" id="{92EFDBE7-537F-D68C-FB21-340FAA56B1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1765" y="3354767"/>
            <a:ext cx="1305536" cy="1332000"/>
          </a:xfrm>
          <a:prstGeom prst="rect">
            <a:avLst/>
          </a:prstGeom>
        </p:spPr>
      </p:pic>
      <p:pic>
        <p:nvPicPr>
          <p:cNvPr id="36" name="Imagen 35" descr="Cuadrado&#10;&#10;El contenido generado por IA puede ser incorrecto.">
            <a:extLst>
              <a:ext uri="{FF2B5EF4-FFF2-40B4-BE49-F238E27FC236}">
                <a16:creationId xmlns:a16="http://schemas.microsoft.com/office/drawing/2014/main" id="{0C0C3FCA-4402-5E79-A908-356A93DC95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5116" y="4993759"/>
            <a:ext cx="1317934" cy="1343775"/>
          </a:xfrm>
          <a:prstGeom prst="rect">
            <a:avLst/>
          </a:prstGeom>
        </p:spPr>
      </p:pic>
      <p:pic>
        <p:nvPicPr>
          <p:cNvPr id="38" name="Imagen 37" descr="Logotipo&#10;&#10;El contenido generado por IA puede ser incorrecto.">
            <a:extLst>
              <a:ext uri="{FF2B5EF4-FFF2-40B4-BE49-F238E27FC236}">
                <a16:creationId xmlns:a16="http://schemas.microsoft.com/office/drawing/2014/main" id="{8E03519B-041F-139C-1D1B-D34CF92DA4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12634" y="4993760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09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05C00-04E0-BBAB-9A72-630D43C04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B613479-DDC2-F396-D4D6-D9CF7244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20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98082C6-8B79-C8DE-32B5-A574D6CE76E9}"/>
              </a:ext>
            </a:extLst>
          </p:cNvPr>
          <p:cNvSpPr txBox="1"/>
          <p:nvPr/>
        </p:nvSpPr>
        <p:spPr>
          <a:xfrm>
            <a:off x="1022042" y="4166830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OBRAS DE </a:t>
            </a: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ESTILO 2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ART NOUVEAU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06315B3-EC9C-894A-B4E5-2F34F60EF435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5" name="Conector recto 7">
            <a:extLst>
              <a:ext uri="{FF2B5EF4-FFF2-40B4-BE49-F238E27FC236}">
                <a16:creationId xmlns:a16="http://schemas.microsoft.com/office/drawing/2014/main" id="{4E7636E8-55C5-5529-63CD-99EC29E8CC1F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PowerPoint&#10;&#10;El contenido generado por IA puede ser incorrecto.">
            <a:extLst>
              <a:ext uri="{FF2B5EF4-FFF2-40B4-BE49-F238E27FC236}">
                <a16:creationId xmlns:a16="http://schemas.microsoft.com/office/drawing/2014/main" id="{19638BC3-F638-4222-C173-1D2A009D2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58" y="73569"/>
            <a:ext cx="1238314" cy="1244664"/>
          </a:xfrm>
          <a:prstGeom prst="rect">
            <a:avLst/>
          </a:prstGeom>
        </p:spPr>
      </p:pic>
      <p:pic>
        <p:nvPicPr>
          <p:cNvPr id="8" name="Imagen 7" descr="Diagrama&#10;&#10;El contenido generado por IA puede ser incorrecto.">
            <a:extLst>
              <a:ext uri="{FF2B5EF4-FFF2-40B4-BE49-F238E27FC236}">
                <a16:creationId xmlns:a16="http://schemas.microsoft.com/office/drawing/2014/main" id="{FE4F5AA9-6DF6-256D-98FF-9AE24242C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982" y="2603843"/>
            <a:ext cx="1313166" cy="1296000"/>
          </a:xfrm>
          <a:prstGeom prst="rect">
            <a:avLst/>
          </a:prstGeom>
        </p:spPr>
      </p:pic>
      <p:pic>
        <p:nvPicPr>
          <p:cNvPr id="9" name="Imagen 8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ADC912E2-3318-1BB8-E7ED-83C939503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3467" y="2638717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60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8AFBA-7F08-91CF-7A6A-64F641357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7AB2DE1-18C9-5D3C-7A71-238C5D928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21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09ACE7-6FF9-3CA1-4E5F-E5D7498578A2}"/>
              </a:ext>
            </a:extLst>
          </p:cNvPr>
          <p:cNvSpPr txBox="1"/>
          <p:nvPr/>
        </p:nvSpPr>
        <p:spPr>
          <a:xfrm>
            <a:off x="2621164" y="644992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5: LEMA: &lt;&lt;D’OR&gt;&gt;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7B956D3-B6AC-2EE6-5965-9D1012289C4A}"/>
              </a:ext>
            </a:extLst>
          </p:cNvPr>
          <p:cNvSpPr txBox="1"/>
          <p:nvPr/>
        </p:nvSpPr>
        <p:spPr>
          <a:xfrm>
            <a:off x="2324994" y="424429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UN CARTEL. LO CREÓ ANTONI VILA ARRUFAT.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61583408-7553-5058-B547-05F4647058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0" t="3588" r="11482" b="4418"/>
          <a:stretch>
            <a:fillRect/>
          </a:stretch>
        </p:blipFill>
        <p:spPr>
          <a:xfrm>
            <a:off x="1019176" y="1693832"/>
            <a:ext cx="2952750" cy="4593168"/>
          </a:xfrm>
          <a:prstGeom prst="rect">
            <a:avLst/>
          </a:prstGeom>
        </p:spPr>
      </p:pic>
      <p:pic>
        <p:nvPicPr>
          <p:cNvPr id="11" name="Imagen 10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DB9DC055-82C7-C927-4747-0B5A7A1A6B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0" t="3588" r="11482" b="4418"/>
          <a:stretch>
            <a:fillRect/>
          </a:stretch>
        </p:blipFill>
        <p:spPr>
          <a:xfrm>
            <a:off x="1752601" y="134580"/>
            <a:ext cx="742950" cy="1155701"/>
          </a:xfrm>
          <a:prstGeom prst="rect">
            <a:avLst/>
          </a:prstGeom>
        </p:spPr>
      </p:pic>
      <p:cxnSp>
        <p:nvCxnSpPr>
          <p:cNvPr id="2" name="Conector recto 7">
            <a:extLst>
              <a:ext uri="{FF2B5EF4-FFF2-40B4-BE49-F238E27FC236}">
                <a16:creationId xmlns:a16="http://schemas.microsoft.com/office/drawing/2014/main" id="{4695A6BF-A4C1-6A20-F73D-F9DA93932944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6B45D410-9C2C-1D32-0FAA-8AFD4F6BB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930" y="2763000"/>
            <a:ext cx="1332000" cy="1332000"/>
          </a:xfrm>
          <a:prstGeom prst="rect">
            <a:avLst/>
          </a:prstGeom>
        </p:spPr>
      </p:pic>
      <p:pic>
        <p:nvPicPr>
          <p:cNvPr id="6" name="Imagen 5" descr="Un dibujo con letras&#10;&#10;El contenido generado por IA puede ser incorrecto.">
            <a:extLst>
              <a:ext uri="{FF2B5EF4-FFF2-40B4-BE49-F238E27FC236}">
                <a16:creationId xmlns:a16="http://schemas.microsoft.com/office/drawing/2014/main" id="{69F5A82F-7E1B-976B-2F90-BA36BB916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0247" y="2779089"/>
            <a:ext cx="1340705" cy="1332000"/>
          </a:xfrm>
          <a:prstGeom prst="rect">
            <a:avLst/>
          </a:prstGeom>
        </p:spPr>
      </p:pic>
      <p:pic>
        <p:nvPicPr>
          <p:cNvPr id="8" name="Imagen 7" descr="Logotipo&#10;&#10;El contenido generado por IA puede ser incorrecto.">
            <a:extLst>
              <a:ext uri="{FF2B5EF4-FFF2-40B4-BE49-F238E27FC236}">
                <a16:creationId xmlns:a16="http://schemas.microsoft.com/office/drawing/2014/main" id="{C61C35D8-6FB9-8588-059E-792A273D3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836" y="2779089"/>
            <a:ext cx="1332000" cy="1332000"/>
          </a:xfrm>
          <a:prstGeom prst="rect">
            <a:avLst/>
          </a:prstGeom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294B8E4B-8BE3-9FDA-8C67-7F611D697FBA}"/>
              </a:ext>
            </a:extLst>
          </p:cNvPr>
          <p:cNvSpPr txBox="1"/>
          <p:nvPr/>
        </p:nvSpPr>
        <p:spPr>
          <a:xfrm>
            <a:off x="1019176" y="6287000"/>
            <a:ext cx="4698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© Antoni Vila </a:t>
            </a:r>
            <a:r>
              <a:rPr lang="es-ES" dirty="0" err="1"/>
              <a:t>Arrufat</a:t>
            </a:r>
            <a:r>
              <a:rPr lang="es-ES" dirty="0"/>
              <a:t>, VEGAP, Barcelona, 2025</a:t>
            </a: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643370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C1344-B8D6-8AF7-A88C-CD7F4A96C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543900-8898-D008-71C9-DF8B9873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22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7FB8223-3665-AD8A-885D-9781D053B07C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GANÓ EL CONCURSO POR EL CARTEL DE FIESTA MAYOR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34C2498-9303-47D5-4AE8-B7C84A1490A9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SABADELL EN </a:t>
            </a: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1917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D19D07F-27A3-E457-7AA8-40054AC55420}"/>
              </a:ext>
            </a:extLst>
          </p:cNvPr>
          <p:cNvSpPr txBox="1"/>
          <p:nvPr/>
        </p:nvSpPr>
        <p:spPr>
          <a:xfrm>
            <a:off x="1283035" y="620070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SALE UNA MUJER VESTIDA COMO UNA PUBILLA.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39EE01A-2BEE-A297-86D7-BBE89A911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736" y="3239795"/>
            <a:ext cx="1301817" cy="130181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3E430FE-6394-2569-765A-2999EFC70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035" y="4935110"/>
            <a:ext cx="1314518" cy="1301817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EFEC911-6EAB-9EBC-B144-16C4C9DE7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044" y="4894333"/>
            <a:ext cx="1314518" cy="132086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BE3BF09-17C4-D43C-E1DB-80C38B1ACD3B}"/>
              </a:ext>
            </a:extLst>
          </p:cNvPr>
          <p:cNvSpPr txBox="1"/>
          <p:nvPr/>
        </p:nvSpPr>
        <p:spPr>
          <a:xfrm>
            <a:off x="2621164" y="644992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5: LEMA: &lt;&lt;D’OR&gt;&gt;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7" name="Imagen 6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A173F940-2BC8-4757-9F94-6E3ACAFB51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0" t="3588" r="11482" b="4418"/>
          <a:stretch>
            <a:fillRect/>
          </a:stretch>
        </p:blipFill>
        <p:spPr>
          <a:xfrm>
            <a:off x="1752601" y="134580"/>
            <a:ext cx="742950" cy="1155701"/>
          </a:xfrm>
          <a:prstGeom prst="rect">
            <a:avLst/>
          </a:prstGeom>
        </p:spPr>
      </p:pic>
      <p:cxnSp>
        <p:nvCxnSpPr>
          <p:cNvPr id="10" name="Conector recto 7">
            <a:extLst>
              <a:ext uri="{FF2B5EF4-FFF2-40B4-BE49-F238E27FC236}">
                <a16:creationId xmlns:a16="http://schemas.microsoft.com/office/drawing/2014/main" id="{0C7618CF-1F01-BDBC-C66A-BDFEBC38A4CC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BF04441B-4791-E93D-C15A-5281349E11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460" y="3237808"/>
            <a:ext cx="1295467" cy="1295467"/>
          </a:xfrm>
          <a:prstGeom prst="rect">
            <a:avLst/>
          </a:prstGeom>
        </p:spPr>
      </p:pic>
      <p:pic>
        <p:nvPicPr>
          <p:cNvPr id="11" name="Imagen 10" descr="Un dibujo con letras&#10;&#10;El contenido generado por IA puede ser incorrecto.">
            <a:extLst>
              <a:ext uri="{FF2B5EF4-FFF2-40B4-BE49-F238E27FC236}">
                <a16:creationId xmlns:a16="http://schemas.microsoft.com/office/drawing/2014/main" id="{7504C059-2DC1-23B3-5972-2FDE22167C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2032" y="1565084"/>
            <a:ext cx="1340705" cy="1332000"/>
          </a:xfrm>
          <a:prstGeom prst="rect">
            <a:avLst/>
          </a:prstGeom>
        </p:spPr>
      </p:pic>
      <p:pic>
        <p:nvPicPr>
          <p:cNvPr id="13" name="Imagen 12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C651943C-7C58-FB2A-AE0D-409A24E0A8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5801" y="3254915"/>
            <a:ext cx="1313166" cy="1296000"/>
          </a:xfrm>
          <a:prstGeom prst="rect">
            <a:avLst/>
          </a:prstGeom>
        </p:spPr>
      </p:pic>
      <p:pic>
        <p:nvPicPr>
          <p:cNvPr id="17" name="Imagen 16" descr="Forma, Círculo&#10;&#10;El contenido generado por IA puede ser incorrecto.">
            <a:extLst>
              <a:ext uri="{FF2B5EF4-FFF2-40B4-BE49-F238E27FC236}">
                <a16:creationId xmlns:a16="http://schemas.microsoft.com/office/drawing/2014/main" id="{67061DAF-80F4-B5C4-BAD0-8332B06671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3183" y="1557374"/>
            <a:ext cx="1270588" cy="1296000"/>
          </a:xfrm>
          <a:prstGeom prst="rect">
            <a:avLst/>
          </a:prstGeom>
        </p:spPr>
      </p:pic>
      <p:pic>
        <p:nvPicPr>
          <p:cNvPr id="21" name="Imagen 20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A7536AF1-9B59-B541-02A8-EBB22B33BE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06342" y="1573466"/>
            <a:ext cx="1287585" cy="1296000"/>
          </a:xfrm>
          <a:prstGeom prst="rect">
            <a:avLst/>
          </a:prstGeom>
        </p:spPr>
      </p:pic>
      <p:pic>
        <p:nvPicPr>
          <p:cNvPr id="26" name="Imagen 25" descr="Forma&#10;&#10;El contenido generado por IA puede ser incorrecto.">
            <a:extLst>
              <a:ext uri="{FF2B5EF4-FFF2-40B4-BE49-F238E27FC236}">
                <a16:creationId xmlns:a16="http://schemas.microsoft.com/office/drawing/2014/main" id="{2D8DCA49-A7CB-8B26-990F-A8DE4DFDF2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97927" y="4925268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80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C8029-47B8-5A09-DBD1-1EF86C536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BDF2DF-F3EC-1C48-419B-62A91DA8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23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B405A4B-9A01-7840-7048-2FBA00A3EC5F}"/>
              </a:ext>
            </a:extLst>
          </p:cNvPr>
          <p:cNvSpPr txBox="1"/>
          <p:nvPr/>
        </p:nvSpPr>
        <p:spPr>
          <a:xfrm>
            <a:off x="2802140" y="727833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6: SAFAREIG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8730D56-6370-F89C-82C5-112815BD8EF1}"/>
              </a:ext>
            </a:extLst>
          </p:cNvPr>
          <p:cNvSpPr txBox="1"/>
          <p:nvPr/>
        </p:nvSpPr>
        <p:spPr>
          <a:xfrm>
            <a:off x="4100278" y="434318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PINTÓ JOAQUIM MIR.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Imagen que contiene árbol&#10;&#10;El contenido generado por IA puede ser incorrecto.">
            <a:extLst>
              <a:ext uri="{FF2B5EF4-FFF2-40B4-BE49-F238E27FC236}">
                <a16:creationId xmlns:a16="http://schemas.microsoft.com/office/drawing/2014/main" id="{CE69BE62-1FA5-14CB-1699-7DBAA1143D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57" y="2236693"/>
            <a:ext cx="5252643" cy="3400607"/>
          </a:xfrm>
          <a:prstGeom prst="rect">
            <a:avLst/>
          </a:prstGeom>
        </p:spPr>
      </p:pic>
      <p:pic>
        <p:nvPicPr>
          <p:cNvPr id="8" name="Imagen 7" descr="Imagen que contiene árbol&#10;&#10;El contenido generado por IA puede ser incorrecto.">
            <a:extLst>
              <a:ext uri="{FF2B5EF4-FFF2-40B4-BE49-F238E27FC236}">
                <a16:creationId xmlns:a16="http://schemas.microsoft.com/office/drawing/2014/main" id="{95A5717A-9A15-3DD9-8212-839B8FE0B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30473"/>
            <a:ext cx="1217935" cy="78850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B4ECDB-AB6C-4CF6-15FF-1DF45996A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8370" y="2884566"/>
            <a:ext cx="1301817" cy="1320868"/>
          </a:xfrm>
          <a:prstGeom prst="rect">
            <a:avLst/>
          </a:prstGeom>
        </p:spPr>
      </p:pic>
      <p:cxnSp>
        <p:nvCxnSpPr>
          <p:cNvPr id="5" name="Conector recto 7">
            <a:extLst>
              <a:ext uri="{FF2B5EF4-FFF2-40B4-BE49-F238E27FC236}">
                <a16:creationId xmlns:a16="http://schemas.microsoft.com/office/drawing/2014/main" id="{94615837-05F8-AEA7-4A35-EE191395BF72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Imagen que contiene dibujo, reloj&#10;&#10;El contenido generado por IA puede ser incorrecto.">
            <a:extLst>
              <a:ext uri="{FF2B5EF4-FFF2-40B4-BE49-F238E27FC236}">
                <a16:creationId xmlns:a16="http://schemas.microsoft.com/office/drawing/2014/main" id="{7C666C6B-F4D8-5435-87BD-791489CE1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6131" y="2909435"/>
            <a:ext cx="1304469" cy="12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27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BB6A1-80C8-5488-755C-315CDD561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68F40E-C34D-45B5-58B0-AC708F39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24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D9F5C83-CE5D-0558-B536-773D24AC8C27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FORMÓ PARTE DE LA EXPOSICIÓN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22ACB85-C402-B86A-9FC3-AB2CE0320E31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 NOU CATALÀ DEL AÑO </a:t>
            </a: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1915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C6160D8-4D69-946F-6698-D7C722F2F21A}"/>
              </a:ext>
            </a:extLst>
          </p:cNvPr>
          <p:cNvSpPr txBox="1"/>
          <p:nvPr/>
        </p:nvSpPr>
        <p:spPr>
          <a:xfrm>
            <a:off x="1283035" y="620070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SUS CUADROS TIENEN MUCHOS COLORES Y MOVIMIENTO.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B06D3603-5514-EA5F-E222-4268057F5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991" y="3232881"/>
            <a:ext cx="1333569" cy="135262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B02319D1-E12D-CBA4-E23F-D0C358207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573" y="4908943"/>
            <a:ext cx="1301817" cy="132086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86BF724-DDE6-D46E-6B2A-64AF7ED46168}"/>
              </a:ext>
            </a:extLst>
          </p:cNvPr>
          <p:cNvSpPr txBox="1"/>
          <p:nvPr/>
        </p:nvSpPr>
        <p:spPr>
          <a:xfrm>
            <a:off x="2802140" y="727833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6: SAFAREIG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8" name="Imagen 7" descr="Imagen que contiene árbol&#10;&#10;El contenido generado por IA puede ser incorrecto.">
            <a:extLst>
              <a:ext uri="{FF2B5EF4-FFF2-40B4-BE49-F238E27FC236}">
                <a16:creationId xmlns:a16="http://schemas.microsoft.com/office/drawing/2014/main" id="{AEF76291-9757-08B7-205B-D03DAC1060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30473"/>
            <a:ext cx="1217935" cy="788502"/>
          </a:xfrm>
          <a:prstGeom prst="rect">
            <a:avLst/>
          </a:prstGeom>
        </p:spPr>
      </p:pic>
      <p:cxnSp>
        <p:nvCxnSpPr>
          <p:cNvPr id="10" name="Conector recto 7">
            <a:extLst>
              <a:ext uri="{FF2B5EF4-FFF2-40B4-BE49-F238E27FC236}">
                <a16:creationId xmlns:a16="http://schemas.microsoft.com/office/drawing/2014/main" id="{6F39E8AC-358E-38A6-C944-4499929A3BEE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n 30">
            <a:extLst>
              <a:ext uri="{FF2B5EF4-FFF2-40B4-BE49-F238E27FC236}">
                <a16:creationId xmlns:a16="http://schemas.microsoft.com/office/drawing/2014/main" id="{9CC4A19D-1C1C-6651-A117-219200663A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4443" y="3264794"/>
            <a:ext cx="1301817" cy="1320868"/>
          </a:xfrm>
          <a:prstGeom prst="rect">
            <a:avLst/>
          </a:prstGeom>
        </p:spPr>
      </p:pic>
      <p:pic>
        <p:nvPicPr>
          <p:cNvPr id="23" name="Imagen 22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96B4B701-4EDA-9F00-B261-EE98DF4D6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8675" y="1534667"/>
            <a:ext cx="1279058" cy="1296000"/>
          </a:xfrm>
          <a:prstGeom prst="rect">
            <a:avLst/>
          </a:prstGeom>
        </p:spPr>
      </p:pic>
      <p:pic>
        <p:nvPicPr>
          <p:cNvPr id="26" name="Imagen 25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9708AF4F-7621-AF0B-F825-BAF98D4146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9589" y="3278990"/>
            <a:ext cx="1313166" cy="1296000"/>
          </a:xfrm>
          <a:prstGeom prst="rect">
            <a:avLst/>
          </a:prstGeom>
        </p:spPr>
      </p:pic>
      <p:pic>
        <p:nvPicPr>
          <p:cNvPr id="27" name="Imagen 26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38EEB8DA-02EA-649C-B930-87D847472B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4443" y="1538284"/>
            <a:ext cx="1306052" cy="1332000"/>
          </a:xfrm>
          <a:prstGeom prst="rect">
            <a:avLst/>
          </a:prstGeom>
        </p:spPr>
      </p:pic>
      <p:pic>
        <p:nvPicPr>
          <p:cNvPr id="29" name="Imagen 28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F55AF56B-1F5E-431A-DB7F-7DC5586B35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9879" y="4930160"/>
            <a:ext cx="1270753" cy="1296000"/>
          </a:xfrm>
          <a:prstGeom prst="rect">
            <a:avLst/>
          </a:prstGeom>
        </p:spPr>
      </p:pic>
      <p:pic>
        <p:nvPicPr>
          <p:cNvPr id="34" name="Imagen 33" descr="Icono&#10;&#10;El contenido generado por IA puede ser incorrecto.">
            <a:extLst>
              <a:ext uri="{FF2B5EF4-FFF2-40B4-BE49-F238E27FC236}">
                <a16:creationId xmlns:a16="http://schemas.microsoft.com/office/drawing/2014/main" id="{412C8880-D4DD-2A0A-D950-C1B2EED3B9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7826" y="4940996"/>
            <a:ext cx="1279058" cy="1296000"/>
          </a:xfrm>
          <a:prstGeom prst="rect">
            <a:avLst/>
          </a:prstGeom>
        </p:spPr>
      </p:pic>
      <p:pic>
        <p:nvPicPr>
          <p:cNvPr id="36" name="Imagen 35" descr="Forma&#10;&#10;El contenido generado por IA puede ser incorrecto.">
            <a:extLst>
              <a:ext uri="{FF2B5EF4-FFF2-40B4-BE49-F238E27FC236}">
                <a16:creationId xmlns:a16="http://schemas.microsoft.com/office/drawing/2014/main" id="{EC5A71BC-315C-5D18-DC01-46CC74E2CF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03959" y="4940996"/>
            <a:ext cx="1285164" cy="1285164"/>
          </a:xfrm>
          <a:prstGeom prst="rect">
            <a:avLst/>
          </a:prstGeom>
        </p:spPr>
      </p:pic>
      <p:pic>
        <p:nvPicPr>
          <p:cNvPr id="40" name="Imagen 39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5325DCF8-998C-92CB-150C-6288C7FB9D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08163" y="4925254"/>
            <a:ext cx="1279384" cy="1296000"/>
          </a:xfrm>
          <a:prstGeom prst="rect">
            <a:avLst/>
          </a:prstGeom>
        </p:spPr>
      </p:pic>
      <p:pic>
        <p:nvPicPr>
          <p:cNvPr id="43" name="Imagen 42" descr="Texto, Pizarra&#10;&#10;El contenido generado por IA puede ser incorrecto.">
            <a:extLst>
              <a:ext uri="{FF2B5EF4-FFF2-40B4-BE49-F238E27FC236}">
                <a16:creationId xmlns:a16="http://schemas.microsoft.com/office/drawing/2014/main" id="{EEB71AA9-44B6-4CE7-1B1F-FC921C65B8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0660" y="1556146"/>
            <a:ext cx="1271077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82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7702C-B9A5-8E50-26C9-2FBDAC5F6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B03208-D763-288E-83E2-D649A7B80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25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FD002BB-115C-D149-993E-82EBCE0C7988}"/>
              </a:ext>
            </a:extLst>
          </p:cNvPr>
          <p:cNvSpPr txBox="1"/>
          <p:nvPr/>
        </p:nvSpPr>
        <p:spPr>
          <a:xfrm>
            <a:off x="2421657" y="753483"/>
            <a:ext cx="88448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7: JOSEFINA GRAU, MULLER DE L’ARTISTA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D5D3A41-2FBC-175E-3FB2-E0C79078D965}"/>
              </a:ext>
            </a:extLst>
          </p:cNvPr>
          <p:cNvSpPr txBox="1"/>
          <p:nvPr/>
        </p:nvSpPr>
        <p:spPr>
          <a:xfrm>
            <a:off x="2719608" y="4084889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PINTÓ ANTONI VILA ARRUFAT.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 descr="Una imagen editada de una persona&#10;&#10;El contenido generado por IA puede ser incorrecto.">
            <a:extLst>
              <a:ext uri="{FF2B5EF4-FFF2-40B4-BE49-F238E27FC236}">
                <a16:creationId xmlns:a16="http://schemas.microsoft.com/office/drawing/2014/main" id="{B60549EC-F589-3822-19CC-4E4CCFAA9A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" r="6759" b="2492"/>
          <a:stretch>
            <a:fillRect/>
          </a:stretch>
        </p:blipFill>
        <p:spPr>
          <a:xfrm>
            <a:off x="947958" y="1827432"/>
            <a:ext cx="3543300" cy="4478699"/>
          </a:xfrm>
          <a:prstGeom prst="rect">
            <a:avLst/>
          </a:prstGeom>
        </p:spPr>
      </p:pic>
      <p:pic>
        <p:nvPicPr>
          <p:cNvPr id="6" name="Imagen 5" descr="Una imagen editada de una persona&#10;&#10;El contenido generado por IA puede ser incorrecto.">
            <a:extLst>
              <a:ext uri="{FF2B5EF4-FFF2-40B4-BE49-F238E27FC236}">
                <a16:creationId xmlns:a16="http://schemas.microsoft.com/office/drawing/2014/main" id="{9B99ED2D-BAC4-BF18-22CF-2A8AD5CADE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" r="6759" b="2492"/>
          <a:stretch>
            <a:fillRect/>
          </a:stretch>
        </p:blipFill>
        <p:spPr>
          <a:xfrm>
            <a:off x="1524000" y="140418"/>
            <a:ext cx="819149" cy="1035397"/>
          </a:xfrm>
          <a:prstGeom prst="rect">
            <a:avLst/>
          </a:prstGeom>
        </p:spPr>
      </p:pic>
      <p:cxnSp>
        <p:nvCxnSpPr>
          <p:cNvPr id="7" name="Conector recto 7">
            <a:extLst>
              <a:ext uri="{FF2B5EF4-FFF2-40B4-BE49-F238E27FC236}">
                <a16:creationId xmlns:a16="http://schemas.microsoft.com/office/drawing/2014/main" id="{B8A01C88-D1CD-DA92-F7A9-7406FAF9CA15}"/>
              </a:ext>
            </a:extLst>
          </p:cNvPr>
          <p:cNvCxnSpPr>
            <a:cxnSpLocks/>
          </p:cNvCxnSpPr>
          <p:nvPr/>
        </p:nvCxnSpPr>
        <p:spPr>
          <a:xfrm>
            <a:off x="1524000" y="1377591"/>
            <a:ext cx="974252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 descr="Texto&#10;&#10;El contenido generado por IA puede ser incorrecto.">
            <a:extLst>
              <a:ext uri="{FF2B5EF4-FFF2-40B4-BE49-F238E27FC236}">
                <a16:creationId xmlns:a16="http://schemas.microsoft.com/office/drawing/2014/main" id="{C79C8AF9-E3D2-FC56-FD61-510D69C5F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821" y="2676226"/>
            <a:ext cx="1332000" cy="1332000"/>
          </a:xfrm>
          <a:prstGeom prst="rect">
            <a:avLst/>
          </a:prstGeom>
        </p:spPr>
      </p:pic>
      <p:pic>
        <p:nvPicPr>
          <p:cNvPr id="11" name="Imagen 10" descr="Imagen que contiene dibujo, reloj&#10;&#10;El contenido generado por IA puede ser incorrecto.">
            <a:extLst>
              <a:ext uri="{FF2B5EF4-FFF2-40B4-BE49-F238E27FC236}">
                <a16:creationId xmlns:a16="http://schemas.microsoft.com/office/drawing/2014/main" id="{4DD1D34A-9F74-19A6-8DB2-C635C2D4CE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688001"/>
            <a:ext cx="1332000" cy="1323351"/>
          </a:xfrm>
          <a:prstGeom prst="rect">
            <a:avLst/>
          </a:prstGeom>
        </p:spPr>
      </p:pic>
      <p:sp>
        <p:nvSpPr>
          <p:cNvPr id="2" name="QuadreDeText 1">
            <a:extLst>
              <a:ext uri="{FF2B5EF4-FFF2-40B4-BE49-F238E27FC236}">
                <a16:creationId xmlns:a16="http://schemas.microsoft.com/office/drawing/2014/main" id="{5E730C4F-2702-1D09-1AC5-25904010CE81}"/>
              </a:ext>
            </a:extLst>
          </p:cNvPr>
          <p:cNvSpPr txBox="1"/>
          <p:nvPr/>
        </p:nvSpPr>
        <p:spPr>
          <a:xfrm>
            <a:off x="1019176" y="6287000"/>
            <a:ext cx="4698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© Antoni Vila </a:t>
            </a:r>
            <a:r>
              <a:rPr lang="es-ES" dirty="0" err="1"/>
              <a:t>Arrufat</a:t>
            </a:r>
            <a:r>
              <a:rPr lang="es-ES" dirty="0"/>
              <a:t>, VEGAP, Barcelona, 2025</a:t>
            </a: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883691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E9B91-516F-F3D8-7F54-B8B921B08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482C599-0FF6-A986-F364-9A69F34E7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26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9FAEDFC-FF3C-84A7-9F6D-78075A7175CD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ES UN BUEN EJEMPLO DE PINTURA MODERNA.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4222535-48B1-4D66-0988-E52D63AD418A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APRENDIÓ DE LOS ARTISTAS DE PARÍS.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875D293-034D-F7EF-0890-6793AC51C653}"/>
              </a:ext>
            </a:extLst>
          </p:cNvPr>
          <p:cNvSpPr txBox="1"/>
          <p:nvPr/>
        </p:nvSpPr>
        <p:spPr>
          <a:xfrm>
            <a:off x="1283035" y="620070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ES UN RETRATO DELICADO Y ORIGINAL.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2C3C0AD-CFDE-9751-8D7F-397AC23E8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047" y="3279018"/>
            <a:ext cx="1339919" cy="132086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BD855BF-1C0C-0A7C-5997-3AE6BD4DCF28}"/>
              </a:ext>
            </a:extLst>
          </p:cNvPr>
          <p:cNvSpPr txBox="1"/>
          <p:nvPr/>
        </p:nvSpPr>
        <p:spPr>
          <a:xfrm>
            <a:off x="2421657" y="753483"/>
            <a:ext cx="88448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7: JOSEFINA GRAU, MULLER DE L’ARTISTA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12" name="Imagen 11" descr="Una imagen editada de una persona&#10;&#10;El contenido generado por IA puede ser incorrecto.">
            <a:extLst>
              <a:ext uri="{FF2B5EF4-FFF2-40B4-BE49-F238E27FC236}">
                <a16:creationId xmlns:a16="http://schemas.microsoft.com/office/drawing/2014/main" id="{ECDECC8C-7061-8EDC-135F-6A3DCCD37E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" r="6759" b="2492"/>
          <a:stretch>
            <a:fillRect/>
          </a:stretch>
        </p:blipFill>
        <p:spPr>
          <a:xfrm>
            <a:off x="1524000" y="140418"/>
            <a:ext cx="819149" cy="1035397"/>
          </a:xfrm>
          <a:prstGeom prst="rect">
            <a:avLst/>
          </a:prstGeom>
        </p:spPr>
      </p:pic>
      <p:cxnSp>
        <p:nvCxnSpPr>
          <p:cNvPr id="13" name="Conector recto 7">
            <a:extLst>
              <a:ext uri="{FF2B5EF4-FFF2-40B4-BE49-F238E27FC236}">
                <a16:creationId xmlns:a16="http://schemas.microsoft.com/office/drawing/2014/main" id="{7D840FDC-4462-36A3-36CB-371148BDC3C3}"/>
              </a:ext>
            </a:extLst>
          </p:cNvPr>
          <p:cNvCxnSpPr>
            <a:cxnSpLocks/>
          </p:cNvCxnSpPr>
          <p:nvPr/>
        </p:nvCxnSpPr>
        <p:spPr>
          <a:xfrm>
            <a:off x="1524000" y="1377591"/>
            <a:ext cx="974252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n 29">
            <a:extLst>
              <a:ext uri="{FF2B5EF4-FFF2-40B4-BE49-F238E27FC236}">
                <a16:creationId xmlns:a16="http://schemas.microsoft.com/office/drawing/2014/main" id="{A8AA7BA4-BDE5-B1F2-2E5C-A4A2E7957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091" y="1612144"/>
            <a:ext cx="1301817" cy="1314518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1B130953-7AC3-2F44-487D-9A51CDE15F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047" y="1588854"/>
            <a:ext cx="1282766" cy="1314518"/>
          </a:xfrm>
          <a:prstGeom prst="rect">
            <a:avLst/>
          </a:prstGeom>
        </p:spPr>
      </p:pic>
      <p:pic>
        <p:nvPicPr>
          <p:cNvPr id="15" name="Imagen 14" descr="Forma, Círculo&#10;&#10;El contenido generado por IA puede ser incorrecto.">
            <a:extLst>
              <a:ext uri="{FF2B5EF4-FFF2-40B4-BE49-F238E27FC236}">
                <a16:creationId xmlns:a16="http://schemas.microsoft.com/office/drawing/2014/main" id="{233F444D-7919-3AFB-21E9-5907096E3B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6470" y="4890127"/>
            <a:ext cx="1339919" cy="1339919"/>
          </a:xfrm>
          <a:prstGeom prst="rect">
            <a:avLst/>
          </a:prstGeom>
        </p:spPr>
      </p:pic>
      <p:pic>
        <p:nvPicPr>
          <p:cNvPr id="18" name="Imagen 17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85E71D46-93F7-9F53-F528-D0F8CCC8C2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5257" y="4905875"/>
            <a:ext cx="1276828" cy="1302365"/>
          </a:xfrm>
          <a:prstGeom prst="rect">
            <a:avLst/>
          </a:prstGeom>
        </p:spPr>
      </p:pic>
      <p:pic>
        <p:nvPicPr>
          <p:cNvPr id="21" name="Imagen 20" descr="Un dibujo con letras&#10;&#10;El contenido generado por IA puede ser incorrecto.">
            <a:extLst>
              <a:ext uri="{FF2B5EF4-FFF2-40B4-BE49-F238E27FC236}">
                <a16:creationId xmlns:a16="http://schemas.microsoft.com/office/drawing/2014/main" id="{F837C2AE-93C4-DA60-9F12-DAF7222605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1461" y="3303886"/>
            <a:ext cx="1321748" cy="1296000"/>
          </a:xfrm>
          <a:prstGeom prst="rect">
            <a:avLst/>
          </a:prstGeom>
        </p:spPr>
      </p:pic>
      <p:pic>
        <p:nvPicPr>
          <p:cNvPr id="23" name="Imagen 22" descr="Forma&#10;&#10;El contenido generado por IA puede ser incorrecto.">
            <a:extLst>
              <a:ext uri="{FF2B5EF4-FFF2-40B4-BE49-F238E27FC236}">
                <a16:creationId xmlns:a16="http://schemas.microsoft.com/office/drawing/2014/main" id="{F813C6A5-346E-794B-A359-3CC216746B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3628" y="4912240"/>
            <a:ext cx="1313166" cy="1296000"/>
          </a:xfrm>
          <a:prstGeom prst="rect">
            <a:avLst/>
          </a:prstGeom>
        </p:spPr>
      </p:pic>
      <p:pic>
        <p:nvPicPr>
          <p:cNvPr id="26" name="Imagen 25" descr="Imagen que contiene Aplicación&#10;&#10;El contenido generado por IA puede ser incorrecto.">
            <a:extLst>
              <a:ext uri="{FF2B5EF4-FFF2-40B4-BE49-F238E27FC236}">
                <a16:creationId xmlns:a16="http://schemas.microsoft.com/office/drawing/2014/main" id="{EB131C33-E8A5-CA1E-7AF9-7B4FDA65CF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8958" y="3289075"/>
            <a:ext cx="1270753" cy="1296000"/>
          </a:xfrm>
          <a:prstGeom prst="rect">
            <a:avLst/>
          </a:prstGeom>
        </p:spPr>
      </p:pic>
      <p:pic>
        <p:nvPicPr>
          <p:cNvPr id="29" name="Imagen 28" descr="Imagen que contiene Círculo&#10;&#10;El contenido generado por IA puede ser incorrecto.">
            <a:extLst>
              <a:ext uri="{FF2B5EF4-FFF2-40B4-BE49-F238E27FC236}">
                <a16:creationId xmlns:a16="http://schemas.microsoft.com/office/drawing/2014/main" id="{EEEFFF8F-07DB-B2B4-A2C8-B91D52B3EE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3426" y="1626274"/>
            <a:ext cx="1321748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41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1F0551-7C0C-4D6D-1D16-CDB5AE46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496A8BB-71E6-604D-8183-D0AFB6C36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9EDD875-0D8C-BE51-FE46-B8EF7B234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484" y="837483"/>
            <a:ext cx="10500646" cy="4843095"/>
          </a:xfrm>
          <a:custGeom>
            <a:avLst/>
            <a:gdLst>
              <a:gd name="connsiteX0" fmla="*/ 0 w 10052180"/>
              <a:gd name="connsiteY0" fmla="*/ 0 h 4650769"/>
              <a:gd name="connsiteX1" fmla="*/ 10052180 w 10052180"/>
              <a:gd name="connsiteY1" fmla="*/ 0 h 4650769"/>
              <a:gd name="connsiteX2" fmla="*/ 10052180 w 10052180"/>
              <a:gd name="connsiteY2" fmla="*/ 4571218 h 4650769"/>
              <a:gd name="connsiteX3" fmla="*/ 10050702 w 10052180"/>
              <a:gd name="connsiteY3" fmla="*/ 4571562 h 4650769"/>
              <a:gd name="connsiteX4" fmla="*/ 10001878 w 10052180"/>
              <a:gd name="connsiteY4" fmla="*/ 4572066 h 4650769"/>
              <a:gd name="connsiteX5" fmla="*/ 9969638 w 10052180"/>
              <a:gd name="connsiteY5" fmla="*/ 4575824 h 4650769"/>
              <a:gd name="connsiteX6" fmla="*/ 9864299 w 10052180"/>
              <a:gd name="connsiteY6" fmla="*/ 4580290 h 4650769"/>
              <a:gd name="connsiteX7" fmla="*/ 9796089 w 10052180"/>
              <a:gd name="connsiteY7" fmla="*/ 4591897 h 4650769"/>
              <a:gd name="connsiteX8" fmla="*/ 9658617 w 10052180"/>
              <a:gd name="connsiteY8" fmla="*/ 4628572 h 4650769"/>
              <a:gd name="connsiteX9" fmla="*/ 9605787 w 10052180"/>
              <a:gd name="connsiteY9" fmla="*/ 4633374 h 4650769"/>
              <a:gd name="connsiteX10" fmla="*/ 9408928 w 10052180"/>
              <a:gd name="connsiteY10" fmla="*/ 4634030 h 4650769"/>
              <a:gd name="connsiteX11" fmla="*/ 9290980 w 10052180"/>
              <a:gd name="connsiteY11" fmla="*/ 4628234 h 4650769"/>
              <a:gd name="connsiteX12" fmla="*/ 9195937 w 10052180"/>
              <a:gd name="connsiteY12" fmla="*/ 4629562 h 4650769"/>
              <a:gd name="connsiteX13" fmla="*/ 9091821 w 10052180"/>
              <a:gd name="connsiteY13" fmla="*/ 4619955 h 4650769"/>
              <a:gd name="connsiteX14" fmla="*/ 9005324 w 10052180"/>
              <a:gd name="connsiteY14" fmla="*/ 4627981 h 4650769"/>
              <a:gd name="connsiteX15" fmla="*/ 8911383 w 10052180"/>
              <a:gd name="connsiteY15" fmla="*/ 4634700 h 4650769"/>
              <a:gd name="connsiteX16" fmla="*/ 8853295 w 10052180"/>
              <a:gd name="connsiteY16" fmla="*/ 4644792 h 4650769"/>
              <a:gd name="connsiteX17" fmla="*/ 8813991 w 10052180"/>
              <a:gd name="connsiteY17" fmla="*/ 4634596 h 4650769"/>
              <a:gd name="connsiteX18" fmla="*/ 8687179 w 10052180"/>
              <a:gd name="connsiteY18" fmla="*/ 4588065 h 4650769"/>
              <a:gd name="connsiteX19" fmla="*/ 8623955 w 10052180"/>
              <a:gd name="connsiteY19" fmla="*/ 4578046 h 4650769"/>
              <a:gd name="connsiteX20" fmla="*/ 8622786 w 10052180"/>
              <a:gd name="connsiteY20" fmla="*/ 4577305 h 4650769"/>
              <a:gd name="connsiteX21" fmla="*/ 8600904 w 10052180"/>
              <a:gd name="connsiteY21" fmla="*/ 4582918 h 4650769"/>
              <a:gd name="connsiteX22" fmla="*/ 8433071 w 10052180"/>
              <a:gd name="connsiteY22" fmla="*/ 4606234 h 4650769"/>
              <a:gd name="connsiteX23" fmla="*/ 8318071 w 10052180"/>
              <a:gd name="connsiteY23" fmla="*/ 4586590 h 4650769"/>
              <a:gd name="connsiteX24" fmla="*/ 8242424 w 10052180"/>
              <a:gd name="connsiteY24" fmla="*/ 4566486 h 4650769"/>
              <a:gd name="connsiteX25" fmla="*/ 8193517 w 10052180"/>
              <a:gd name="connsiteY25" fmla="*/ 4551756 h 4650769"/>
              <a:gd name="connsiteX26" fmla="*/ 8156253 w 10052180"/>
              <a:gd name="connsiteY26" fmla="*/ 4539485 h 4650769"/>
              <a:gd name="connsiteX27" fmla="*/ 8105237 w 10052180"/>
              <a:gd name="connsiteY27" fmla="*/ 4530754 h 4650769"/>
              <a:gd name="connsiteX28" fmla="*/ 8012182 w 10052180"/>
              <a:gd name="connsiteY28" fmla="*/ 4569955 h 4650769"/>
              <a:gd name="connsiteX29" fmla="*/ 7873023 w 10052180"/>
              <a:gd name="connsiteY29" fmla="*/ 4594395 h 4650769"/>
              <a:gd name="connsiteX30" fmla="*/ 7766598 w 10052180"/>
              <a:gd name="connsiteY30" fmla="*/ 4583182 h 4650769"/>
              <a:gd name="connsiteX31" fmla="*/ 7739745 w 10052180"/>
              <a:gd name="connsiteY31" fmla="*/ 4588115 h 4650769"/>
              <a:gd name="connsiteX32" fmla="*/ 7616434 w 10052180"/>
              <a:gd name="connsiteY32" fmla="*/ 4564808 h 4650769"/>
              <a:gd name="connsiteX33" fmla="*/ 7431215 w 10052180"/>
              <a:gd name="connsiteY33" fmla="*/ 4552516 h 4650769"/>
              <a:gd name="connsiteX34" fmla="*/ 7237422 w 10052180"/>
              <a:gd name="connsiteY34" fmla="*/ 4498285 h 4650769"/>
              <a:gd name="connsiteX35" fmla="*/ 7011658 w 10052180"/>
              <a:gd name="connsiteY35" fmla="*/ 4451218 h 4650769"/>
              <a:gd name="connsiteX36" fmla="*/ 6867111 w 10052180"/>
              <a:gd name="connsiteY36" fmla="*/ 4419048 h 4650769"/>
              <a:gd name="connsiteX37" fmla="*/ 6712288 w 10052180"/>
              <a:gd name="connsiteY37" fmla="*/ 4430721 h 4650769"/>
              <a:gd name="connsiteX38" fmla="*/ 6543149 w 10052180"/>
              <a:gd name="connsiteY38" fmla="*/ 4429858 h 4650769"/>
              <a:gd name="connsiteX39" fmla="*/ 6393064 w 10052180"/>
              <a:gd name="connsiteY39" fmla="*/ 4406561 h 4650769"/>
              <a:gd name="connsiteX40" fmla="*/ 6303049 w 10052180"/>
              <a:gd name="connsiteY40" fmla="*/ 4399385 h 4650769"/>
              <a:gd name="connsiteX41" fmla="*/ 6268511 w 10052180"/>
              <a:gd name="connsiteY41" fmla="*/ 4407283 h 4650769"/>
              <a:gd name="connsiteX42" fmla="*/ 6220512 w 10052180"/>
              <a:gd name="connsiteY42" fmla="*/ 4411171 h 4650769"/>
              <a:gd name="connsiteX43" fmla="*/ 6135538 w 10052180"/>
              <a:gd name="connsiteY43" fmla="*/ 4426253 h 4650769"/>
              <a:gd name="connsiteX44" fmla="*/ 6031127 w 10052180"/>
              <a:gd name="connsiteY44" fmla="*/ 4420204 h 4650769"/>
              <a:gd name="connsiteX45" fmla="*/ 5969808 w 10052180"/>
              <a:gd name="connsiteY45" fmla="*/ 4408049 h 4650769"/>
              <a:gd name="connsiteX46" fmla="*/ 5944950 w 10052180"/>
              <a:gd name="connsiteY46" fmla="*/ 4393767 h 4650769"/>
              <a:gd name="connsiteX47" fmla="*/ 5509282 w 10052180"/>
              <a:gd name="connsiteY47" fmla="*/ 4393767 h 4650769"/>
              <a:gd name="connsiteX48" fmla="*/ 5488183 w 10052180"/>
              <a:gd name="connsiteY48" fmla="*/ 4398554 h 4650769"/>
              <a:gd name="connsiteX49" fmla="*/ 5481447 w 10052180"/>
              <a:gd name="connsiteY49" fmla="*/ 4395975 h 4650769"/>
              <a:gd name="connsiteX50" fmla="*/ 5473864 w 10052180"/>
              <a:gd name="connsiteY50" fmla="*/ 4393767 h 4650769"/>
              <a:gd name="connsiteX51" fmla="*/ 5441368 w 10052180"/>
              <a:gd name="connsiteY51" fmla="*/ 4393767 h 4650769"/>
              <a:gd name="connsiteX52" fmla="*/ 5427734 w 10052180"/>
              <a:gd name="connsiteY52" fmla="*/ 4401537 h 4650769"/>
              <a:gd name="connsiteX53" fmla="*/ 5412372 w 10052180"/>
              <a:gd name="connsiteY53" fmla="*/ 4394628 h 4650769"/>
              <a:gd name="connsiteX54" fmla="*/ 5412559 w 10052180"/>
              <a:gd name="connsiteY54" fmla="*/ 4393767 h 4650769"/>
              <a:gd name="connsiteX55" fmla="*/ 5182205 w 10052180"/>
              <a:gd name="connsiteY55" fmla="*/ 4393767 h 4650769"/>
              <a:gd name="connsiteX56" fmla="*/ 5167180 w 10052180"/>
              <a:gd name="connsiteY56" fmla="*/ 4401547 h 4650769"/>
              <a:gd name="connsiteX57" fmla="*/ 5116191 w 10052180"/>
              <a:gd name="connsiteY57" fmla="*/ 4410857 h 4650769"/>
              <a:gd name="connsiteX58" fmla="*/ 4978049 w 10052180"/>
              <a:gd name="connsiteY58" fmla="*/ 4444099 h 4650769"/>
              <a:gd name="connsiteX59" fmla="*/ 4918199 w 10052180"/>
              <a:gd name="connsiteY59" fmla="*/ 4475969 h 4650769"/>
              <a:gd name="connsiteX60" fmla="*/ 4819404 w 10052180"/>
              <a:gd name="connsiteY60" fmla="*/ 4498170 h 4650769"/>
              <a:gd name="connsiteX61" fmla="*/ 4748850 w 10052180"/>
              <a:gd name="connsiteY61" fmla="*/ 4510039 h 4650769"/>
              <a:gd name="connsiteX62" fmla="*/ 4728909 w 10052180"/>
              <a:gd name="connsiteY62" fmla="*/ 4533669 h 4650769"/>
              <a:gd name="connsiteX63" fmla="*/ 4728624 w 10052180"/>
              <a:gd name="connsiteY63" fmla="*/ 4534109 h 4650769"/>
              <a:gd name="connsiteX64" fmla="*/ 4685733 w 10052180"/>
              <a:gd name="connsiteY64" fmla="*/ 4537269 h 4650769"/>
              <a:gd name="connsiteX65" fmla="*/ 4591811 w 10052180"/>
              <a:gd name="connsiteY65" fmla="*/ 4562739 h 4650769"/>
              <a:gd name="connsiteX66" fmla="*/ 4562217 w 10052180"/>
              <a:gd name="connsiteY66" fmla="*/ 4569392 h 4650769"/>
              <a:gd name="connsiteX67" fmla="*/ 4546453 w 10052180"/>
              <a:gd name="connsiteY67" fmla="*/ 4575327 h 4650769"/>
              <a:gd name="connsiteX68" fmla="*/ 4522757 w 10052180"/>
              <a:gd name="connsiteY68" fmla="*/ 4559783 h 4650769"/>
              <a:gd name="connsiteX69" fmla="*/ 4493193 w 10052180"/>
              <a:gd name="connsiteY69" fmla="*/ 4566418 h 4650769"/>
              <a:gd name="connsiteX70" fmla="*/ 4486309 w 10052180"/>
              <a:gd name="connsiteY70" fmla="*/ 4568571 h 4650769"/>
              <a:gd name="connsiteX71" fmla="*/ 4434522 w 10052180"/>
              <a:gd name="connsiteY71" fmla="*/ 4553363 h 4650769"/>
              <a:gd name="connsiteX72" fmla="*/ 4429460 w 10052180"/>
              <a:gd name="connsiteY72" fmla="*/ 4547302 h 4650769"/>
              <a:gd name="connsiteX73" fmla="*/ 4403505 w 10052180"/>
              <a:gd name="connsiteY73" fmla="*/ 4544604 h 4650769"/>
              <a:gd name="connsiteX74" fmla="*/ 4400557 w 10052180"/>
              <a:gd name="connsiteY74" fmla="*/ 4546201 h 4650769"/>
              <a:gd name="connsiteX75" fmla="*/ 4379030 w 10052180"/>
              <a:gd name="connsiteY75" fmla="*/ 4536886 h 4650769"/>
              <a:gd name="connsiteX76" fmla="*/ 4292758 w 10052180"/>
              <a:gd name="connsiteY76" fmla="*/ 4520332 h 4650769"/>
              <a:gd name="connsiteX77" fmla="*/ 4126934 w 10052180"/>
              <a:gd name="connsiteY77" fmla="*/ 4511325 h 4650769"/>
              <a:gd name="connsiteX78" fmla="*/ 3954199 w 10052180"/>
              <a:gd name="connsiteY78" fmla="*/ 4486409 h 4650769"/>
              <a:gd name="connsiteX79" fmla="*/ 3790501 w 10052180"/>
              <a:gd name="connsiteY79" fmla="*/ 4495445 h 4650769"/>
              <a:gd name="connsiteX80" fmla="*/ 3492963 w 10052180"/>
              <a:gd name="connsiteY80" fmla="*/ 4468480 h 4650769"/>
              <a:gd name="connsiteX81" fmla="*/ 3390904 w 10052180"/>
              <a:gd name="connsiteY81" fmla="*/ 4465867 h 4650769"/>
              <a:gd name="connsiteX82" fmla="*/ 3322528 w 10052180"/>
              <a:gd name="connsiteY82" fmla="*/ 4464799 h 4650769"/>
              <a:gd name="connsiteX83" fmla="*/ 3317795 w 10052180"/>
              <a:gd name="connsiteY83" fmla="*/ 4467272 h 4650769"/>
              <a:gd name="connsiteX84" fmla="*/ 3298702 w 10052180"/>
              <a:gd name="connsiteY84" fmla="*/ 4468689 h 4650769"/>
              <a:gd name="connsiteX85" fmla="*/ 3293503 w 10052180"/>
              <a:gd name="connsiteY85" fmla="*/ 4479690 h 4650769"/>
              <a:gd name="connsiteX86" fmla="*/ 3229705 w 10052180"/>
              <a:gd name="connsiteY86" fmla="*/ 4489069 h 4650769"/>
              <a:gd name="connsiteX87" fmla="*/ 3076109 w 10052180"/>
              <a:gd name="connsiteY87" fmla="*/ 4492987 h 4650769"/>
              <a:gd name="connsiteX88" fmla="*/ 2962379 w 10052180"/>
              <a:gd name="connsiteY88" fmla="*/ 4474229 h 4650769"/>
              <a:gd name="connsiteX89" fmla="*/ 2924375 w 10052180"/>
              <a:gd name="connsiteY89" fmla="*/ 4484334 h 4650769"/>
              <a:gd name="connsiteX90" fmla="*/ 2871297 w 10052180"/>
              <a:gd name="connsiteY90" fmla="*/ 4491313 h 4650769"/>
              <a:gd name="connsiteX91" fmla="*/ 2700663 w 10052180"/>
              <a:gd name="connsiteY91" fmla="*/ 4485036 h 4650769"/>
              <a:gd name="connsiteX92" fmla="*/ 2560084 w 10052180"/>
              <a:gd name="connsiteY92" fmla="*/ 4489523 h 4650769"/>
              <a:gd name="connsiteX93" fmla="*/ 2479658 w 10052180"/>
              <a:gd name="connsiteY93" fmla="*/ 4499250 h 4650769"/>
              <a:gd name="connsiteX94" fmla="*/ 2309526 w 10052180"/>
              <a:gd name="connsiteY94" fmla="*/ 4471569 h 4650769"/>
              <a:gd name="connsiteX95" fmla="*/ 2143849 w 10052180"/>
              <a:gd name="connsiteY95" fmla="*/ 4458678 h 4650769"/>
              <a:gd name="connsiteX96" fmla="*/ 2054460 w 10052180"/>
              <a:gd name="connsiteY96" fmla="*/ 4444435 h 4650769"/>
              <a:gd name="connsiteX97" fmla="*/ 1875690 w 10052180"/>
              <a:gd name="connsiteY97" fmla="*/ 4462877 h 4650769"/>
              <a:gd name="connsiteX98" fmla="*/ 1829588 w 10052180"/>
              <a:gd name="connsiteY98" fmla="*/ 4463680 h 4650769"/>
              <a:gd name="connsiteX99" fmla="*/ 1729685 w 10052180"/>
              <a:gd name="connsiteY99" fmla="*/ 4483196 h 4650769"/>
              <a:gd name="connsiteX100" fmla="*/ 1672107 w 10052180"/>
              <a:gd name="connsiteY100" fmla="*/ 4487209 h 4650769"/>
              <a:gd name="connsiteX101" fmla="*/ 1514794 w 10052180"/>
              <a:gd name="connsiteY101" fmla="*/ 4506035 h 4650769"/>
              <a:gd name="connsiteX102" fmla="*/ 1375355 w 10052180"/>
              <a:gd name="connsiteY102" fmla="*/ 4535286 h 4650769"/>
              <a:gd name="connsiteX103" fmla="*/ 1281723 w 10052180"/>
              <a:gd name="connsiteY103" fmla="*/ 4557767 h 4650769"/>
              <a:gd name="connsiteX104" fmla="*/ 1152251 w 10052180"/>
              <a:gd name="connsiteY104" fmla="*/ 4596280 h 4650769"/>
              <a:gd name="connsiteX105" fmla="*/ 1112386 w 10052180"/>
              <a:gd name="connsiteY105" fmla="*/ 4603999 h 4650769"/>
              <a:gd name="connsiteX106" fmla="*/ 1055042 w 10052180"/>
              <a:gd name="connsiteY106" fmla="*/ 4590297 h 4650769"/>
              <a:gd name="connsiteX107" fmla="*/ 961705 w 10052180"/>
              <a:gd name="connsiteY107" fmla="*/ 4577719 h 4650769"/>
              <a:gd name="connsiteX108" fmla="*/ 875879 w 10052180"/>
              <a:gd name="connsiteY108" fmla="*/ 4564303 h 4650769"/>
              <a:gd name="connsiteX109" fmla="*/ 771366 w 10052180"/>
              <a:gd name="connsiteY109" fmla="*/ 4567383 h 4650769"/>
              <a:gd name="connsiteX110" fmla="*/ 676592 w 10052180"/>
              <a:gd name="connsiteY110" fmla="*/ 4560117 h 4650769"/>
              <a:gd name="connsiteX111" fmla="*/ 558512 w 10052180"/>
              <a:gd name="connsiteY111" fmla="*/ 4558530 h 4650769"/>
              <a:gd name="connsiteX112" fmla="*/ 362079 w 10052180"/>
              <a:gd name="connsiteY112" fmla="*/ 4545572 h 4650769"/>
              <a:gd name="connsiteX113" fmla="*/ 309653 w 10052180"/>
              <a:gd name="connsiteY113" fmla="*/ 4537476 h 4650769"/>
              <a:gd name="connsiteX114" fmla="*/ 174742 w 10052180"/>
              <a:gd name="connsiteY114" fmla="*/ 4492281 h 4650769"/>
              <a:gd name="connsiteX115" fmla="*/ 107390 w 10052180"/>
              <a:gd name="connsiteY115" fmla="*/ 4476433 h 4650769"/>
              <a:gd name="connsiteX116" fmla="*/ 2537 w 10052180"/>
              <a:gd name="connsiteY116" fmla="*/ 4465393 h 4650769"/>
              <a:gd name="connsiteX117" fmla="*/ 0 w 10052180"/>
              <a:gd name="connsiteY117" fmla="*/ 4463105 h 465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0052180" h="4650769">
                <a:moveTo>
                  <a:pt x="0" y="0"/>
                </a:moveTo>
                <a:lnTo>
                  <a:pt x="10052180" y="0"/>
                </a:lnTo>
                <a:lnTo>
                  <a:pt x="10052180" y="4571218"/>
                </a:lnTo>
                <a:lnTo>
                  <a:pt x="10050702" y="4571562"/>
                </a:lnTo>
                <a:cubicBezTo>
                  <a:pt x="10033695" y="4573943"/>
                  <a:pt x="10017259" y="4574375"/>
                  <a:pt x="10001878" y="4572066"/>
                </a:cubicBezTo>
                <a:cubicBezTo>
                  <a:pt x="9987347" y="4562370"/>
                  <a:pt x="9978539" y="4560848"/>
                  <a:pt x="9969638" y="4575824"/>
                </a:cubicBezTo>
                <a:cubicBezTo>
                  <a:pt x="9931111" y="4571506"/>
                  <a:pt x="9885705" y="4604598"/>
                  <a:pt x="9864299" y="4580290"/>
                </a:cubicBezTo>
                <a:cubicBezTo>
                  <a:pt x="9860644" y="4614890"/>
                  <a:pt x="9811449" y="4560843"/>
                  <a:pt x="9796089" y="4591897"/>
                </a:cubicBezTo>
                <a:cubicBezTo>
                  <a:pt x="9744340" y="4604414"/>
                  <a:pt x="9702353" y="4613016"/>
                  <a:pt x="9658617" y="4628572"/>
                </a:cubicBezTo>
                <a:cubicBezTo>
                  <a:pt x="9625107" y="4639733"/>
                  <a:pt x="9621223" y="4635658"/>
                  <a:pt x="9605787" y="4633374"/>
                </a:cubicBezTo>
                <a:cubicBezTo>
                  <a:pt x="9564172" y="4634284"/>
                  <a:pt x="9459602" y="4639135"/>
                  <a:pt x="9408928" y="4634030"/>
                </a:cubicBezTo>
                <a:cubicBezTo>
                  <a:pt x="9373936" y="4630911"/>
                  <a:pt x="9320962" y="4677031"/>
                  <a:pt x="9290980" y="4628234"/>
                </a:cubicBezTo>
                <a:cubicBezTo>
                  <a:pt x="9269062" y="4638218"/>
                  <a:pt x="9223761" y="4630232"/>
                  <a:pt x="9195937" y="4629562"/>
                </a:cubicBezTo>
                <a:cubicBezTo>
                  <a:pt x="9143088" y="4610116"/>
                  <a:pt x="9133223" y="4633821"/>
                  <a:pt x="9091821" y="4619955"/>
                </a:cubicBezTo>
                <a:cubicBezTo>
                  <a:pt x="9032935" y="4627891"/>
                  <a:pt x="9027183" y="4624471"/>
                  <a:pt x="9005324" y="4627981"/>
                </a:cubicBezTo>
                <a:cubicBezTo>
                  <a:pt x="8967164" y="4640966"/>
                  <a:pt x="8953005" y="4638659"/>
                  <a:pt x="8911383" y="4634700"/>
                </a:cubicBezTo>
                <a:cubicBezTo>
                  <a:pt x="8910140" y="4622209"/>
                  <a:pt x="8861731" y="4642891"/>
                  <a:pt x="8853295" y="4644792"/>
                </a:cubicBezTo>
                <a:cubicBezTo>
                  <a:pt x="8855383" y="4637166"/>
                  <a:pt x="8821677" y="4629387"/>
                  <a:pt x="8813991" y="4634596"/>
                </a:cubicBezTo>
                <a:cubicBezTo>
                  <a:pt x="8714011" y="4640974"/>
                  <a:pt x="8735462" y="4587278"/>
                  <a:pt x="8687179" y="4588065"/>
                </a:cubicBezTo>
                <a:cubicBezTo>
                  <a:pt x="8647941" y="4587885"/>
                  <a:pt x="8644846" y="4590573"/>
                  <a:pt x="8623955" y="4578046"/>
                </a:cubicBezTo>
                <a:lnTo>
                  <a:pt x="8622786" y="4577305"/>
                </a:lnTo>
                <a:lnTo>
                  <a:pt x="8600904" y="4582918"/>
                </a:lnTo>
                <a:cubicBezTo>
                  <a:pt x="8551179" y="4589770"/>
                  <a:pt x="8503007" y="4582778"/>
                  <a:pt x="8433071" y="4606234"/>
                </a:cubicBezTo>
                <a:cubicBezTo>
                  <a:pt x="8391517" y="4597543"/>
                  <a:pt x="8356812" y="4603351"/>
                  <a:pt x="8318071" y="4586590"/>
                </a:cubicBezTo>
                <a:cubicBezTo>
                  <a:pt x="8301780" y="4574528"/>
                  <a:pt x="8258966" y="4594748"/>
                  <a:pt x="8242424" y="4566486"/>
                </a:cubicBezTo>
                <a:cubicBezTo>
                  <a:pt x="8237603" y="4584126"/>
                  <a:pt x="8200783" y="4561583"/>
                  <a:pt x="8193517" y="4551756"/>
                </a:cubicBezTo>
                <a:cubicBezTo>
                  <a:pt x="8181915" y="4557821"/>
                  <a:pt x="8167403" y="4540618"/>
                  <a:pt x="8156253" y="4539485"/>
                </a:cubicBezTo>
                <a:cubicBezTo>
                  <a:pt x="8141597" y="4496572"/>
                  <a:pt x="8127998" y="4557617"/>
                  <a:pt x="8105237" y="4530754"/>
                </a:cubicBezTo>
                <a:cubicBezTo>
                  <a:pt x="8091039" y="4542025"/>
                  <a:pt x="8045973" y="4563365"/>
                  <a:pt x="8012182" y="4569955"/>
                </a:cubicBezTo>
                <a:cubicBezTo>
                  <a:pt x="7945237" y="4585532"/>
                  <a:pt x="7935255" y="4616038"/>
                  <a:pt x="7873023" y="4594395"/>
                </a:cubicBezTo>
                <a:cubicBezTo>
                  <a:pt x="7859384" y="4618199"/>
                  <a:pt x="7761094" y="4535441"/>
                  <a:pt x="7766598" y="4583182"/>
                </a:cubicBezTo>
                <a:cubicBezTo>
                  <a:pt x="7745587" y="4577284"/>
                  <a:pt x="7733182" y="4556528"/>
                  <a:pt x="7739745" y="4588115"/>
                </a:cubicBezTo>
                <a:lnTo>
                  <a:pt x="7616434" y="4564808"/>
                </a:lnTo>
                <a:cubicBezTo>
                  <a:pt x="7546376" y="4561257"/>
                  <a:pt x="7499612" y="4575632"/>
                  <a:pt x="7431215" y="4552516"/>
                </a:cubicBezTo>
                <a:cubicBezTo>
                  <a:pt x="7362500" y="4539342"/>
                  <a:pt x="7331229" y="4514002"/>
                  <a:pt x="7237422" y="4498285"/>
                </a:cubicBezTo>
                <a:cubicBezTo>
                  <a:pt x="7171877" y="4484375"/>
                  <a:pt x="7080174" y="4453116"/>
                  <a:pt x="7011658" y="4451218"/>
                </a:cubicBezTo>
                <a:cubicBezTo>
                  <a:pt x="6935893" y="4414558"/>
                  <a:pt x="6950516" y="4446303"/>
                  <a:pt x="6867111" y="4419048"/>
                </a:cubicBezTo>
                <a:cubicBezTo>
                  <a:pt x="6820640" y="4462144"/>
                  <a:pt x="6759791" y="4426229"/>
                  <a:pt x="6712288" y="4430721"/>
                </a:cubicBezTo>
                <a:cubicBezTo>
                  <a:pt x="6658294" y="4432523"/>
                  <a:pt x="6596353" y="4433885"/>
                  <a:pt x="6543149" y="4429858"/>
                </a:cubicBezTo>
                <a:cubicBezTo>
                  <a:pt x="6505785" y="4400413"/>
                  <a:pt x="6438998" y="4445436"/>
                  <a:pt x="6393064" y="4406561"/>
                </a:cubicBezTo>
                <a:cubicBezTo>
                  <a:pt x="6375470" y="4396073"/>
                  <a:pt x="6316748" y="4386920"/>
                  <a:pt x="6303049" y="4399385"/>
                </a:cubicBezTo>
                <a:cubicBezTo>
                  <a:pt x="6290271" y="4400402"/>
                  <a:pt x="6276955" y="4392864"/>
                  <a:pt x="6268511" y="4407283"/>
                </a:cubicBezTo>
                <a:cubicBezTo>
                  <a:pt x="6255819" y="4424201"/>
                  <a:pt x="6218422" y="4388280"/>
                  <a:pt x="6220512" y="4411171"/>
                </a:cubicBezTo>
                <a:cubicBezTo>
                  <a:pt x="6193829" y="4386375"/>
                  <a:pt x="6162713" y="4421037"/>
                  <a:pt x="6135538" y="4426253"/>
                </a:cubicBezTo>
                <a:cubicBezTo>
                  <a:pt x="6115250" y="4402715"/>
                  <a:pt x="6087532" y="4424859"/>
                  <a:pt x="6031127" y="4420204"/>
                </a:cubicBezTo>
                <a:cubicBezTo>
                  <a:pt x="6014546" y="4399963"/>
                  <a:pt x="5996210" y="4415252"/>
                  <a:pt x="5969808" y="4408049"/>
                </a:cubicBezTo>
                <a:lnTo>
                  <a:pt x="5944950" y="4393767"/>
                </a:lnTo>
                <a:lnTo>
                  <a:pt x="5509282" y="4393767"/>
                </a:lnTo>
                <a:lnTo>
                  <a:pt x="5488183" y="4398554"/>
                </a:lnTo>
                <a:lnTo>
                  <a:pt x="5481447" y="4395975"/>
                </a:lnTo>
                <a:lnTo>
                  <a:pt x="5473864" y="4393767"/>
                </a:lnTo>
                <a:lnTo>
                  <a:pt x="5441368" y="4393767"/>
                </a:lnTo>
                <a:lnTo>
                  <a:pt x="5427734" y="4401537"/>
                </a:lnTo>
                <a:cubicBezTo>
                  <a:pt x="5424659" y="4397308"/>
                  <a:pt x="5420116" y="4394509"/>
                  <a:pt x="5412372" y="4394628"/>
                </a:cubicBezTo>
                <a:lnTo>
                  <a:pt x="5412559" y="4393767"/>
                </a:lnTo>
                <a:lnTo>
                  <a:pt x="5182205" y="4393767"/>
                </a:lnTo>
                <a:lnTo>
                  <a:pt x="5167180" y="4401547"/>
                </a:lnTo>
                <a:cubicBezTo>
                  <a:pt x="5145322" y="4388995"/>
                  <a:pt x="5130136" y="4396666"/>
                  <a:pt x="5116191" y="4410857"/>
                </a:cubicBezTo>
                <a:cubicBezTo>
                  <a:pt x="5069121" y="4410132"/>
                  <a:pt x="5029330" y="4432817"/>
                  <a:pt x="4978049" y="4444099"/>
                </a:cubicBezTo>
                <a:cubicBezTo>
                  <a:pt x="4921746" y="4464946"/>
                  <a:pt x="4952787" y="4460274"/>
                  <a:pt x="4918199" y="4475969"/>
                </a:cubicBezTo>
                <a:lnTo>
                  <a:pt x="4819404" y="4498170"/>
                </a:lnTo>
                <a:lnTo>
                  <a:pt x="4748850" y="4510039"/>
                </a:lnTo>
                <a:lnTo>
                  <a:pt x="4728909" y="4533669"/>
                </a:lnTo>
                <a:lnTo>
                  <a:pt x="4728624" y="4534109"/>
                </a:lnTo>
                <a:lnTo>
                  <a:pt x="4685733" y="4537269"/>
                </a:lnTo>
                <a:cubicBezTo>
                  <a:pt x="4662932" y="4542040"/>
                  <a:pt x="4617689" y="4556675"/>
                  <a:pt x="4591811" y="4562739"/>
                </a:cubicBezTo>
                <a:cubicBezTo>
                  <a:pt x="4568298" y="4558219"/>
                  <a:pt x="4553786" y="4538337"/>
                  <a:pt x="4562217" y="4569392"/>
                </a:cubicBezTo>
                <a:cubicBezTo>
                  <a:pt x="4554496" y="4568788"/>
                  <a:pt x="4549787" y="4571298"/>
                  <a:pt x="4546453" y="4575327"/>
                </a:cubicBezTo>
                <a:lnTo>
                  <a:pt x="4522757" y="4559783"/>
                </a:lnTo>
                <a:lnTo>
                  <a:pt x="4493193" y="4566418"/>
                </a:lnTo>
                <a:lnTo>
                  <a:pt x="4486309" y="4568571"/>
                </a:lnTo>
                <a:lnTo>
                  <a:pt x="4434522" y="4553363"/>
                </a:lnTo>
                <a:lnTo>
                  <a:pt x="4429460" y="4547302"/>
                </a:lnTo>
                <a:cubicBezTo>
                  <a:pt x="4424037" y="4543565"/>
                  <a:pt x="4416331" y="4541821"/>
                  <a:pt x="4403505" y="4544604"/>
                </a:cubicBezTo>
                <a:lnTo>
                  <a:pt x="4400557" y="4546201"/>
                </a:lnTo>
                <a:lnTo>
                  <a:pt x="4379030" y="4536886"/>
                </a:lnTo>
                <a:cubicBezTo>
                  <a:pt x="4372078" y="4532654"/>
                  <a:pt x="4297808" y="4527155"/>
                  <a:pt x="4292758" y="4520332"/>
                </a:cubicBezTo>
                <a:cubicBezTo>
                  <a:pt x="4211493" y="4536974"/>
                  <a:pt x="4205812" y="4507045"/>
                  <a:pt x="4126934" y="4511325"/>
                </a:cubicBezTo>
                <a:cubicBezTo>
                  <a:pt x="4058483" y="4465563"/>
                  <a:pt x="4015465" y="4493211"/>
                  <a:pt x="3954199" y="4486409"/>
                </a:cubicBezTo>
                <a:cubicBezTo>
                  <a:pt x="3895850" y="4481584"/>
                  <a:pt x="3868881" y="4496263"/>
                  <a:pt x="3790501" y="4495445"/>
                </a:cubicBezTo>
                <a:cubicBezTo>
                  <a:pt x="3707431" y="4485284"/>
                  <a:pt x="3586435" y="4490248"/>
                  <a:pt x="3492963" y="4468480"/>
                </a:cubicBezTo>
                <a:cubicBezTo>
                  <a:pt x="3419549" y="4461359"/>
                  <a:pt x="3419311" y="4466480"/>
                  <a:pt x="3390904" y="4465867"/>
                </a:cubicBezTo>
                <a:cubicBezTo>
                  <a:pt x="3381467" y="4468795"/>
                  <a:pt x="3331557" y="4460030"/>
                  <a:pt x="3322528" y="4464799"/>
                </a:cubicBezTo>
                <a:lnTo>
                  <a:pt x="3317795" y="4467272"/>
                </a:lnTo>
                <a:lnTo>
                  <a:pt x="3298702" y="4468689"/>
                </a:lnTo>
                <a:lnTo>
                  <a:pt x="3293503" y="4479690"/>
                </a:lnTo>
                <a:lnTo>
                  <a:pt x="3229705" y="4489069"/>
                </a:lnTo>
                <a:cubicBezTo>
                  <a:pt x="3187202" y="4462144"/>
                  <a:pt x="3151062" y="4494035"/>
                  <a:pt x="3076109" y="4492987"/>
                </a:cubicBezTo>
                <a:cubicBezTo>
                  <a:pt x="3056222" y="4483674"/>
                  <a:pt x="2977114" y="4460921"/>
                  <a:pt x="2962379" y="4474229"/>
                </a:cubicBezTo>
                <a:cubicBezTo>
                  <a:pt x="2948249" y="4476071"/>
                  <a:pt x="2933210" y="4469418"/>
                  <a:pt x="2924375" y="4484334"/>
                </a:cubicBezTo>
                <a:cubicBezTo>
                  <a:pt x="2910921" y="4502015"/>
                  <a:pt x="2868144" y="4468636"/>
                  <a:pt x="2871297" y="4491313"/>
                </a:cubicBezTo>
                <a:cubicBezTo>
                  <a:pt x="2834012" y="4491430"/>
                  <a:pt x="2752532" y="4485335"/>
                  <a:pt x="2700663" y="4485036"/>
                </a:cubicBezTo>
                <a:cubicBezTo>
                  <a:pt x="2675164" y="4459571"/>
                  <a:pt x="2600340" y="4494322"/>
                  <a:pt x="2560084" y="4489523"/>
                </a:cubicBezTo>
                <a:cubicBezTo>
                  <a:pt x="2524760" y="4491171"/>
                  <a:pt x="2521424" y="4504416"/>
                  <a:pt x="2479658" y="4499250"/>
                </a:cubicBezTo>
                <a:cubicBezTo>
                  <a:pt x="2405210" y="4494755"/>
                  <a:pt x="2378207" y="4484444"/>
                  <a:pt x="2309526" y="4471569"/>
                </a:cubicBezTo>
                <a:cubicBezTo>
                  <a:pt x="2231692" y="4461873"/>
                  <a:pt x="2230867" y="4475023"/>
                  <a:pt x="2143849" y="4458678"/>
                </a:cubicBezTo>
                <a:cubicBezTo>
                  <a:pt x="2123776" y="4453795"/>
                  <a:pt x="2075082" y="4453878"/>
                  <a:pt x="2054460" y="4444435"/>
                </a:cubicBezTo>
                <a:cubicBezTo>
                  <a:pt x="2025665" y="4449526"/>
                  <a:pt x="1907402" y="4455434"/>
                  <a:pt x="1875690" y="4462877"/>
                </a:cubicBezTo>
                <a:cubicBezTo>
                  <a:pt x="1830650" y="4467513"/>
                  <a:pt x="1869806" y="4459610"/>
                  <a:pt x="1829588" y="4463680"/>
                </a:cubicBezTo>
                <a:cubicBezTo>
                  <a:pt x="1791050" y="4448543"/>
                  <a:pt x="1782985" y="4472982"/>
                  <a:pt x="1729685" y="4483196"/>
                </a:cubicBezTo>
                <a:cubicBezTo>
                  <a:pt x="1707743" y="4468503"/>
                  <a:pt x="1689784" y="4474556"/>
                  <a:pt x="1672107" y="4487209"/>
                </a:cubicBezTo>
                <a:cubicBezTo>
                  <a:pt x="1620500" y="4481667"/>
                  <a:pt x="1573015" y="4500097"/>
                  <a:pt x="1514794" y="4506035"/>
                </a:cubicBezTo>
                <a:cubicBezTo>
                  <a:pt x="1452269" y="4488005"/>
                  <a:pt x="1437575" y="4529096"/>
                  <a:pt x="1375355" y="4535286"/>
                </a:cubicBezTo>
                <a:cubicBezTo>
                  <a:pt x="1321736" y="4564899"/>
                  <a:pt x="1333953" y="4560797"/>
                  <a:pt x="1281723" y="4557767"/>
                </a:cubicBezTo>
                <a:cubicBezTo>
                  <a:pt x="1233584" y="4553963"/>
                  <a:pt x="1251636" y="4608894"/>
                  <a:pt x="1152251" y="4596280"/>
                </a:cubicBezTo>
                <a:cubicBezTo>
                  <a:pt x="1144905" y="4590601"/>
                  <a:pt x="1110779" y="4596258"/>
                  <a:pt x="1112386" y="4603999"/>
                </a:cubicBezTo>
                <a:cubicBezTo>
                  <a:pt x="1104086" y="4601575"/>
                  <a:pt x="1057064" y="4577908"/>
                  <a:pt x="1055042" y="4590297"/>
                </a:cubicBezTo>
                <a:cubicBezTo>
                  <a:pt x="1013255" y="4591647"/>
                  <a:pt x="998979" y="4593064"/>
                  <a:pt x="961705" y="4577719"/>
                </a:cubicBezTo>
                <a:cubicBezTo>
                  <a:pt x="940108" y="4572850"/>
                  <a:pt x="934154" y="4575904"/>
                  <a:pt x="875879" y="4564303"/>
                </a:cubicBezTo>
                <a:cubicBezTo>
                  <a:pt x="833691" y="4575554"/>
                  <a:pt x="825327" y="4551279"/>
                  <a:pt x="771366" y="4567383"/>
                </a:cubicBezTo>
                <a:cubicBezTo>
                  <a:pt x="743555" y="4566313"/>
                  <a:pt x="697843" y="4571452"/>
                  <a:pt x="676592" y="4560117"/>
                </a:cubicBezTo>
                <a:cubicBezTo>
                  <a:pt x="643619" y="4606945"/>
                  <a:pt x="593631" y="4557605"/>
                  <a:pt x="558512" y="4558530"/>
                </a:cubicBezTo>
                <a:cubicBezTo>
                  <a:pt x="507618" y="4560458"/>
                  <a:pt x="403556" y="4549081"/>
                  <a:pt x="362079" y="4545572"/>
                </a:cubicBezTo>
                <a:cubicBezTo>
                  <a:pt x="346531" y="4546886"/>
                  <a:pt x="342400" y="4550710"/>
                  <a:pt x="309653" y="4537476"/>
                </a:cubicBezTo>
                <a:cubicBezTo>
                  <a:pt x="266974" y="4519218"/>
                  <a:pt x="225607" y="4508008"/>
                  <a:pt x="174742" y="4492281"/>
                </a:cubicBezTo>
                <a:cubicBezTo>
                  <a:pt x="161353" y="4460328"/>
                  <a:pt x="108876" y="4511194"/>
                  <a:pt x="107390" y="4476433"/>
                </a:cubicBezTo>
                <a:cubicBezTo>
                  <a:pt x="84507" y="4499356"/>
                  <a:pt x="41258" y="4463491"/>
                  <a:pt x="2537" y="4465393"/>
                </a:cubicBezTo>
                <a:lnTo>
                  <a:pt x="0" y="446310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4D9BF096-D2BA-6FC4-22E3-10161AF74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546282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61F28B0-E68D-D423-7040-B53F4150B6B6}"/>
              </a:ext>
            </a:extLst>
          </p:cNvPr>
          <p:cNvSpPr txBox="1"/>
          <p:nvPr/>
        </p:nvSpPr>
        <p:spPr>
          <a:xfrm>
            <a:off x="1811977" y="1314515"/>
            <a:ext cx="85516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MUCHAS GRACIAS </a:t>
            </a:r>
          </a:p>
          <a:p>
            <a:pPr algn="ctr"/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POR VENIR AL MUSEO</a:t>
            </a:r>
            <a:endParaRPr lang="es-ES" sz="2800" dirty="0">
              <a:solidFill>
                <a:srgbClr val="735E45"/>
              </a:solidFill>
            </a:endParaRPr>
          </a:p>
        </p:txBody>
      </p:sp>
      <p:pic>
        <p:nvPicPr>
          <p:cNvPr id="6" name="Imagen 5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75B3F0F0-CBA3-6D1C-45A3-7587D9B4D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4008" y="2911870"/>
            <a:ext cx="1316598" cy="1316598"/>
          </a:xfrm>
          <a:prstGeom prst="rect">
            <a:avLst/>
          </a:prstGeom>
        </p:spPr>
      </p:pic>
      <p:pic>
        <p:nvPicPr>
          <p:cNvPr id="9" name="Imagen 8" descr="Texto, Pizarra&#10;&#10;El contenido generado por IA puede ser incorrecto.">
            <a:extLst>
              <a:ext uri="{FF2B5EF4-FFF2-40B4-BE49-F238E27FC236}">
                <a16:creationId xmlns:a16="http://schemas.microsoft.com/office/drawing/2014/main" id="{A4C65398-2F69-E2BB-D2FC-77DBCBCF8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773" y="2899900"/>
            <a:ext cx="1352897" cy="1352897"/>
          </a:xfrm>
          <a:prstGeom prst="rect">
            <a:avLst/>
          </a:prstGeom>
        </p:spPr>
      </p:pic>
      <p:pic>
        <p:nvPicPr>
          <p:cNvPr id="11" name="Imagen 10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E3C4E500-2491-825A-AF6C-97F3E3AE7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242" y="2918599"/>
            <a:ext cx="1332926" cy="1315501"/>
          </a:xfrm>
          <a:prstGeom prst="rect">
            <a:avLst/>
          </a:prstGeom>
        </p:spPr>
      </p:pic>
      <p:pic>
        <p:nvPicPr>
          <p:cNvPr id="14" name="Imagen 13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D57D5833-A8F3-402C-4578-8540777CD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5007" y="2899900"/>
            <a:ext cx="1352897" cy="135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91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280816-7D65-59F1-A068-073CC7BE2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2237C12-0EEF-7F46-BE36-8609ADC34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227AE1F-A260-1BDC-988D-A25DB6B86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484" y="837483"/>
            <a:ext cx="10500646" cy="4843095"/>
          </a:xfrm>
          <a:custGeom>
            <a:avLst/>
            <a:gdLst>
              <a:gd name="connsiteX0" fmla="*/ 0 w 10052180"/>
              <a:gd name="connsiteY0" fmla="*/ 0 h 4650769"/>
              <a:gd name="connsiteX1" fmla="*/ 10052180 w 10052180"/>
              <a:gd name="connsiteY1" fmla="*/ 0 h 4650769"/>
              <a:gd name="connsiteX2" fmla="*/ 10052180 w 10052180"/>
              <a:gd name="connsiteY2" fmla="*/ 4571218 h 4650769"/>
              <a:gd name="connsiteX3" fmla="*/ 10050702 w 10052180"/>
              <a:gd name="connsiteY3" fmla="*/ 4571562 h 4650769"/>
              <a:gd name="connsiteX4" fmla="*/ 10001878 w 10052180"/>
              <a:gd name="connsiteY4" fmla="*/ 4572066 h 4650769"/>
              <a:gd name="connsiteX5" fmla="*/ 9969638 w 10052180"/>
              <a:gd name="connsiteY5" fmla="*/ 4575824 h 4650769"/>
              <a:gd name="connsiteX6" fmla="*/ 9864299 w 10052180"/>
              <a:gd name="connsiteY6" fmla="*/ 4580290 h 4650769"/>
              <a:gd name="connsiteX7" fmla="*/ 9796089 w 10052180"/>
              <a:gd name="connsiteY7" fmla="*/ 4591897 h 4650769"/>
              <a:gd name="connsiteX8" fmla="*/ 9658617 w 10052180"/>
              <a:gd name="connsiteY8" fmla="*/ 4628572 h 4650769"/>
              <a:gd name="connsiteX9" fmla="*/ 9605787 w 10052180"/>
              <a:gd name="connsiteY9" fmla="*/ 4633374 h 4650769"/>
              <a:gd name="connsiteX10" fmla="*/ 9408928 w 10052180"/>
              <a:gd name="connsiteY10" fmla="*/ 4634030 h 4650769"/>
              <a:gd name="connsiteX11" fmla="*/ 9290980 w 10052180"/>
              <a:gd name="connsiteY11" fmla="*/ 4628234 h 4650769"/>
              <a:gd name="connsiteX12" fmla="*/ 9195937 w 10052180"/>
              <a:gd name="connsiteY12" fmla="*/ 4629562 h 4650769"/>
              <a:gd name="connsiteX13" fmla="*/ 9091821 w 10052180"/>
              <a:gd name="connsiteY13" fmla="*/ 4619955 h 4650769"/>
              <a:gd name="connsiteX14" fmla="*/ 9005324 w 10052180"/>
              <a:gd name="connsiteY14" fmla="*/ 4627981 h 4650769"/>
              <a:gd name="connsiteX15" fmla="*/ 8911383 w 10052180"/>
              <a:gd name="connsiteY15" fmla="*/ 4634700 h 4650769"/>
              <a:gd name="connsiteX16" fmla="*/ 8853295 w 10052180"/>
              <a:gd name="connsiteY16" fmla="*/ 4644792 h 4650769"/>
              <a:gd name="connsiteX17" fmla="*/ 8813991 w 10052180"/>
              <a:gd name="connsiteY17" fmla="*/ 4634596 h 4650769"/>
              <a:gd name="connsiteX18" fmla="*/ 8687179 w 10052180"/>
              <a:gd name="connsiteY18" fmla="*/ 4588065 h 4650769"/>
              <a:gd name="connsiteX19" fmla="*/ 8623955 w 10052180"/>
              <a:gd name="connsiteY19" fmla="*/ 4578046 h 4650769"/>
              <a:gd name="connsiteX20" fmla="*/ 8622786 w 10052180"/>
              <a:gd name="connsiteY20" fmla="*/ 4577305 h 4650769"/>
              <a:gd name="connsiteX21" fmla="*/ 8600904 w 10052180"/>
              <a:gd name="connsiteY21" fmla="*/ 4582918 h 4650769"/>
              <a:gd name="connsiteX22" fmla="*/ 8433071 w 10052180"/>
              <a:gd name="connsiteY22" fmla="*/ 4606234 h 4650769"/>
              <a:gd name="connsiteX23" fmla="*/ 8318071 w 10052180"/>
              <a:gd name="connsiteY23" fmla="*/ 4586590 h 4650769"/>
              <a:gd name="connsiteX24" fmla="*/ 8242424 w 10052180"/>
              <a:gd name="connsiteY24" fmla="*/ 4566486 h 4650769"/>
              <a:gd name="connsiteX25" fmla="*/ 8193517 w 10052180"/>
              <a:gd name="connsiteY25" fmla="*/ 4551756 h 4650769"/>
              <a:gd name="connsiteX26" fmla="*/ 8156253 w 10052180"/>
              <a:gd name="connsiteY26" fmla="*/ 4539485 h 4650769"/>
              <a:gd name="connsiteX27" fmla="*/ 8105237 w 10052180"/>
              <a:gd name="connsiteY27" fmla="*/ 4530754 h 4650769"/>
              <a:gd name="connsiteX28" fmla="*/ 8012182 w 10052180"/>
              <a:gd name="connsiteY28" fmla="*/ 4569955 h 4650769"/>
              <a:gd name="connsiteX29" fmla="*/ 7873023 w 10052180"/>
              <a:gd name="connsiteY29" fmla="*/ 4594395 h 4650769"/>
              <a:gd name="connsiteX30" fmla="*/ 7766598 w 10052180"/>
              <a:gd name="connsiteY30" fmla="*/ 4583182 h 4650769"/>
              <a:gd name="connsiteX31" fmla="*/ 7739745 w 10052180"/>
              <a:gd name="connsiteY31" fmla="*/ 4588115 h 4650769"/>
              <a:gd name="connsiteX32" fmla="*/ 7616434 w 10052180"/>
              <a:gd name="connsiteY32" fmla="*/ 4564808 h 4650769"/>
              <a:gd name="connsiteX33" fmla="*/ 7431215 w 10052180"/>
              <a:gd name="connsiteY33" fmla="*/ 4552516 h 4650769"/>
              <a:gd name="connsiteX34" fmla="*/ 7237422 w 10052180"/>
              <a:gd name="connsiteY34" fmla="*/ 4498285 h 4650769"/>
              <a:gd name="connsiteX35" fmla="*/ 7011658 w 10052180"/>
              <a:gd name="connsiteY35" fmla="*/ 4451218 h 4650769"/>
              <a:gd name="connsiteX36" fmla="*/ 6867111 w 10052180"/>
              <a:gd name="connsiteY36" fmla="*/ 4419048 h 4650769"/>
              <a:gd name="connsiteX37" fmla="*/ 6712288 w 10052180"/>
              <a:gd name="connsiteY37" fmla="*/ 4430721 h 4650769"/>
              <a:gd name="connsiteX38" fmla="*/ 6543149 w 10052180"/>
              <a:gd name="connsiteY38" fmla="*/ 4429858 h 4650769"/>
              <a:gd name="connsiteX39" fmla="*/ 6393064 w 10052180"/>
              <a:gd name="connsiteY39" fmla="*/ 4406561 h 4650769"/>
              <a:gd name="connsiteX40" fmla="*/ 6303049 w 10052180"/>
              <a:gd name="connsiteY40" fmla="*/ 4399385 h 4650769"/>
              <a:gd name="connsiteX41" fmla="*/ 6268511 w 10052180"/>
              <a:gd name="connsiteY41" fmla="*/ 4407283 h 4650769"/>
              <a:gd name="connsiteX42" fmla="*/ 6220512 w 10052180"/>
              <a:gd name="connsiteY42" fmla="*/ 4411171 h 4650769"/>
              <a:gd name="connsiteX43" fmla="*/ 6135538 w 10052180"/>
              <a:gd name="connsiteY43" fmla="*/ 4426253 h 4650769"/>
              <a:gd name="connsiteX44" fmla="*/ 6031127 w 10052180"/>
              <a:gd name="connsiteY44" fmla="*/ 4420204 h 4650769"/>
              <a:gd name="connsiteX45" fmla="*/ 5969808 w 10052180"/>
              <a:gd name="connsiteY45" fmla="*/ 4408049 h 4650769"/>
              <a:gd name="connsiteX46" fmla="*/ 5944950 w 10052180"/>
              <a:gd name="connsiteY46" fmla="*/ 4393767 h 4650769"/>
              <a:gd name="connsiteX47" fmla="*/ 5509282 w 10052180"/>
              <a:gd name="connsiteY47" fmla="*/ 4393767 h 4650769"/>
              <a:gd name="connsiteX48" fmla="*/ 5488183 w 10052180"/>
              <a:gd name="connsiteY48" fmla="*/ 4398554 h 4650769"/>
              <a:gd name="connsiteX49" fmla="*/ 5481447 w 10052180"/>
              <a:gd name="connsiteY49" fmla="*/ 4395975 h 4650769"/>
              <a:gd name="connsiteX50" fmla="*/ 5473864 w 10052180"/>
              <a:gd name="connsiteY50" fmla="*/ 4393767 h 4650769"/>
              <a:gd name="connsiteX51" fmla="*/ 5441368 w 10052180"/>
              <a:gd name="connsiteY51" fmla="*/ 4393767 h 4650769"/>
              <a:gd name="connsiteX52" fmla="*/ 5427734 w 10052180"/>
              <a:gd name="connsiteY52" fmla="*/ 4401537 h 4650769"/>
              <a:gd name="connsiteX53" fmla="*/ 5412372 w 10052180"/>
              <a:gd name="connsiteY53" fmla="*/ 4394628 h 4650769"/>
              <a:gd name="connsiteX54" fmla="*/ 5412559 w 10052180"/>
              <a:gd name="connsiteY54" fmla="*/ 4393767 h 4650769"/>
              <a:gd name="connsiteX55" fmla="*/ 5182205 w 10052180"/>
              <a:gd name="connsiteY55" fmla="*/ 4393767 h 4650769"/>
              <a:gd name="connsiteX56" fmla="*/ 5167180 w 10052180"/>
              <a:gd name="connsiteY56" fmla="*/ 4401547 h 4650769"/>
              <a:gd name="connsiteX57" fmla="*/ 5116191 w 10052180"/>
              <a:gd name="connsiteY57" fmla="*/ 4410857 h 4650769"/>
              <a:gd name="connsiteX58" fmla="*/ 4978049 w 10052180"/>
              <a:gd name="connsiteY58" fmla="*/ 4444099 h 4650769"/>
              <a:gd name="connsiteX59" fmla="*/ 4918199 w 10052180"/>
              <a:gd name="connsiteY59" fmla="*/ 4475969 h 4650769"/>
              <a:gd name="connsiteX60" fmla="*/ 4819404 w 10052180"/>
              <a:gd name="connsiteY60" fmla="*/ 4498170 h 4650769"/>
              <a:gd name="connsiteX61" fmla="*/ 4748850 w 10052180"/>
              <a:gd name="connsiteY61" fmla="*/ 4510039 h 4650769"/>
              <a:gd name="connsiteX62" fmla="*/ 4728909 w 10052180"/>
              <a:gd name="connsiteY62" fmla="*/ 4533669 h 4650769"/>
              <a:gd name="connsiteX63" fmla="*/ 4728624 w 10052180"/>
              <a:gd name="connsiteY63" fmla="*/ 4534109 h 4650769"/>
              <a:gd name="connsiteX64" fmla="*/ 4685733 w 10052180"/>
              <a:gd name="connsiteY64" fmla="*/ 4537269 h 4650769"/>
              <a:gd name="connsiteX65" fmla="*/ 4591811 w 10052180"/>
              <a:gd name="connsiteY65" fmla="*/ 4562739 h 4650769"/>
              <a:gd name="connsiteX66" fmla="*/ 4562217 w 10052180"/>
              <a:gd name="connsiteY66" fmla="*/ 4569392 h 4650769"/>
              <a:gd name="connsiteX67" fmla="*/ 4546453 w 10052180"/>
              <a:gd name="connsiteY67" fmla="*/ 4575327 h 4650769"/>
              <a:gd name="connsiteX68" fmla="*/ 4522757 w 10052180"/>
              <a:gd name="connsiteY68" fmla="*/ 4559783 h 4650769"/>
              <a:gd name="connsiteX69" fmla="*/ 4493193 w 10052180"/>
              <a:gd name="connsiteY69" fmla="*/ 4566418 h 4650769"/>
              <a:gd name="connsiteX70" fmla="*/ 4486309 w 10052180"/>
              <a:gd name="connsiteY70" fmla="*/ 4568571 h 4650769"/>
              <a:gd name="connsiteX71" fmla="*/ 4434522 w 10052180"/>
              <a:gd name="connsiteY71" fmla="*/ 4553363 h 4650769"/>
              <a:gd name="connsiteX72" fmla="*/ 4429460 w 10052180"/>
              <a:gd name="connsiteY72" fmla="*/ 4547302 h 4650769"/>
              <a:gd name="connsiteX73" fmla="*/ 4403505 w 10052180"/>
              <a:gd name="connsiteY73" fmla="*/ 4544604 h 4650769"/>
              <a:gd name="connsiteX74" fmla="*/ 4400557 w 10052180"/>
              <a:gd name="connsiteY74" fmla="*/ 4546201 h 4650769"/>
              <a:gd name="connsiteX75" fmla="*/ 4379030 w 10052180"/>
              <a:gd name="connsiteY75" fmla="*/ 4536886 h 4650769"/>
              <a:gd name="connsiteX76" fmla="*/ 4292758 w 10052180"/>
              <a:gd name="connsiteY76" fmla="*/ 4520332 h 4650769"/>
              <a:gd name="connsiteX77" fmla="*/ 4126934 w 10052180"/>
              <a:gd name="connsiteY77" fmla="*/ 4511325 h 4650769"/>
              <a:gd name="connsiteX78" fmla="*/ 3954199 w 10052180"/>
              <a:gd name="connsiteY78" fmla="*/ 4486409 h 4650769"/>
              <a:gd name="connsiteX79" fmla="*/ 3790501 w 10052180"/>
              <a:gd name="connsiteY79" fmla="*/ 4495445 h 4650769"/>
              <a:gd name="connsiteX80" fmla="*/ 3492963 w 10052180"/>
              <a:gd name="connsiteY80" fmla="*/ 4468480 h 4650769"/>
              <a:gd name="connsiteX81" fmla="*/ 3390904 w 10052180"/>
              <a:gd name="connsiteY81" fmla="*/ 4465867 h 4650769"/>
              <a:gd name="connsiteX82" fmla="*/ 3322528 w 10052180"/>
              <a:gd name="connsiteY82" fmla="*/ 4464799 h 4650769"/>
              <a:gd name="connsiteX83" fmla="*/ 3317795 w 10052180"/>
              <a:gd name="connsiteY83" fmla="*/ 4467272 h 4650769"/>
              <a:gd name="connsiteX84" fmla="*/ 3298702 w 10052180"/>
              <a:gd name="connsiteY84" fmla="*/ 4468689 h 4650769"/>
              <a:gd name="connsiteX85" fmla="*/ 3293503 w 10052180"/>
              <a:gd name="connsiteY85" fmla="*/ 4479690 h 4650769"/>
              <a:gd name="connsiteX86" fmla="*/ 3229705 w 10052180"/>
              <a:gd name="connsiteY86" fmla="*/ 4489069 h 4650769"/>
              <a:gd name="connsiteX87" fmla="*/ 3076109 w 10052180"/>
              <a:gd name="connsiteY87" fmla="*/ 4492987 h 4650769"/>
              <a:gd name="connsiteX88" fmla="*/ 2962379 w 10052180"/>
              <a:gd name="connsiteY88" fmla="*/ 4474229 h 4650769"/>
              <a:gd name="connsiteX89" fmla="*/ 2924375 w 10052180"/>
              <a:gd name="connsiteY89" fmla="*/ 4484334 h 4650769"/>
              <a:gd name="connsiteX90" fmla="*/ 2871297 w 10052180"/>
              <a:gd name="connsiteY90" fmla="*/ 4491313 h 4650769"/>
              <a:gd name="connsiteX91" fmla="*/ 2700663 w 10052180"/>
              <a:gd name="connsiteY91" fmla="*/ 4485036 h 4650769"/>
              <a:gd name="connsiteX92" fmla="*/ 2560084 w 10052180"/>
              <a:gd name="connsiteY92" fmla="*/ 4489523 h 4650769"/>
              <a:gd name="connsiteX93" fmla="*/ 2479658 w 10052180"/>
              <a:gd name="connsiteY93" fmla="*/ 4499250 h 4650769"/>
              <a:gd name="connsiteX94" fmla="*/ 2309526 w 10052180"/>
              <a:gd name="connsiteY94" fmla="*/ 4471569 h 4650769"/>
              <a:gd name="connsiteX95" fmla="*/ 2143849 w 10052180"/>
              <a:gd name="connsiteY95" fmla="*/ 4458678 h 4650769"/>
              <a:gd name="connsiteX96" fmla="*/ 2054460 w 10052180"/>
              <a:gd name="connsiteY96" fmla="*/ 4444435 h 4650769"/>
              <a:gd name="connsiteX97" fmla="*/ 1875690 w 10052180"/>
              <a:gd name="connsiteY97" fmla="*/ 4462877 h 4650769"/>
              <a:gd name="connsiteX98" fmla="*/ 1829588 w 10052180"/>
              <a:gd name="connsiteY98" fmla="*/ 4463680 h 4650769"/>
              <a:gd name="connsiteX99" fmla="*/ 1729685 w 10052180"/>
              <a:gd name="connsiteY99" fmla="*/ 4483196 h 4650769"/>
              <a:gd name="connsiteX100" fmla="*/ 1672107 w 10052180"/>
              <a:gd name="connsiteY100" fmla="*/ 4487209 h 4650769"/>
              <a:gd name="connsiteX101" fmla="*/ 1514794 w 10052180"/>
              <a:gd name="connsiteY101" fmla="*/ 4506035 h 4650769"/>
              <a:gd name="connsiteX102" fmla="*/ 1375355 w 10052180"/>
              <a:gd name="connsiteY102" fmla="*/ 4535286 h 4650769"/>
              <a:gd name="connsiteX103" fmla="*/ 1281723 w 10052180"/>
              <a:gd name="connsiteY103" fmla="*/ 4557767 h 4650769"/>
              <a:gd name="connsiteX104" fmla="*/ 1152251 w 10052180"/>
              <a:gd name="connsiteY104" fmla="*/ 4596280 h 4650769"/>
              <a:gd name="connsiteX105" fmla="*/ 1112386 w 10052180"/>
              <a:gd name="connsiteY105" fmla="*/ 4603999 h 4650769"/>
              <a:gd name="connsiteX106" fmla="*/ 1055042 w 10052180"/>
              <a:gd name="connsiteY106" fmla="*/ 4590297 h 4650769"/>
              <a:gd name="connsiteX107" fmla="*/ 961705 w 10052180"/>
              <a:gd name="connsiteY107" fmla="*/ 4577719 h 4650769"/>
              <a:gd name="connsiteX108" fmla="*/ 875879 w 10052180"/>
              <a:gd name="connsiteY108" fmla="*/ 4564303 h 4650769"/>
              <a:gd name="connsiteX109" fmla="*/ 771366 w 10052180"/>
              <a:gd name="connsiteY109" fmla="*/ 4567383 h 4650769"/>
              <a:gd name="connsiteX110" fmla="*/ 676592 w 10052180"/>
              <a:gd name="connsiteY110" fmla="*/ 4560117 h 4650769"/>
              <a:gd name="connsiteX111" fmla="*/ 558512 w 10052180"/>
              <a:gd name="connsiteY111" fmla="*/ 4558530 h 4650769"/>
              <a:gd name="connsiteX112" fmla="*/ 362079 w 10052180"/>
              <a:gd name="connsiteY112" fmla="*/ 4545572 h 4650769"/>
              <a:gd name="connsiteX113" fmla="*/ 309653 w 10052180"/>
              <a:gd name="connsiteY113" fmla="*/ 4537476 h 4650769"/>
              <a:gd name="connsiteX114" fmla="*/ 174742 w 10052180"/>
              <a:gd name="connsiteY114" fmla="*/ 4492281 h 4650769"/>
              <a:gd name="connsiteX115" fmla="*/ 107390 w 10052180"/>
              <a:gd name="connsiteY115" fmla="*/ 4476433 h 4650769"/>
              <a:gd name="connsiteX116" fmla="*/ 2537 w 10052180"/>
              <a:gd name="connsiteY116" fmla="*/ 4465393 h 4650769"/>
              <a:gd name="connsiteX117" fmla="*/ 0 w 10052180"/>
              <a:gd name="connsiteY117" fmla="*/ 4463105 h 465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0052180" h="4650769">
                <a:moveTo>
                  <a:pt x="0" y="0"/>
                </a:moveTo>
                <a:lnTo>
                  <a:pt x="10052180" y="0"/>
                </a:lnTo>
                <a:lnTo>
                  <a:pt x="10052180" y="4571218"/>
                </a:lnTo>
                <a:lnTo>
                  <a:pt x="10050702" y="4571562"/>
                </a:lnTo>
                <a:cubicBezTo>
                  <a:pt x="10033695" y="4573943"/>
                  <a:pt x="10017259" y="4574375"/>
                  <a:pt x="10001878" y="4572066"/>
                </a:cubicBezTo>
                <a:cubicBezTo>
                  <a:pt x="9987347" y="4562370"/>
                  <a:pt x="9978539" y="4560848"/>
                  <a:pt x="9969638" y="4575824"/>
                </a:cubicBezTo>
                <a:cubicBezTo>
                  <a:pt x="9931111" y="4571506"/>
                  <a:pt x="9885705" y="4604598"/>
                  <a:pt x="9864299" y="4580290"/>
                </a:cubicBezTo>
                <a:cubicBezTo>
                  <a:pt x="9860644" y="4614890"/>
                  <a:pt x="9811449" y="4560843"/>
                  <a:pt x="9796089" y="4591897"/>
                </a:cubicBezTo>
                <a:cubicBezTo>
                  <a:pt x="9744340" y="4604414"/>
                  <a:pt x="9702353" y="4613016"/>
                  <a:pt x="9658617" y="4628572"/>
                </a:cubicBezTo>
                <a:cubicBezTo>
                  <a:pt x="9625107" y="4639733"/>
                  <a:pt x="9621223" y="4635658"/>
                  <a:pt x="9605787" y="4633374"/>
                </a:cubicBezTo>
                <a:cubicBezTo>
                  <a:pt x="9564172" y="4634284"/>
                  <a:pt x="9459602" y="4639135"/>
                  <a:pt x="9408928" y="4634030"/>
                </a:cubicBezTo>
                <a:cubicBezTo>
                  <a:pt x="9373936" y="4630911"/>
                  <a:pt x="9320962" y="4677031"/>
                  <a:pt x="9290980" y="4628234"/>
                </a:cubicBezTo>
                <a:cubicBezTo>
                  <a:pt x="9269062" y="4638218"/>
                  <a:pt x="9223761" y="4630232"/>
                  <a:pt x="9195937" y="4629562"/>
                </a:cubicBezTo>
                <a:cubicBezTo>
                  <a:pt x="9143088" y="4610116"/>
                  <a:pt x="9133223" y="4633821"/>
                  <a:pt x="9091821" y="4619955"/>
                </a:cubicBezTo>
                <a:cubicBezTo>
                  <a:pt x="9032935" y="4627891"/>
                  <a:pt x="9027183" y="4624471"/>
                  <a:pt x="9005324" y="4627981"/>
                </a:cubicBezTo>
                <a:cubicBezTo>
                  <a:pt x="8967164" y="4640966"/>
                  <a:pt x="8953005" y="4638659"/>
                  <a:pt x="8911383" y="4634700"/>
                </a:cubicBezTo>
                <a:cubicBezTo>
                  <a:pt x="8910140" y="4622209"/>
                  <a:pt x="8861731" y="4642891"/>
                  <a:pt x="8853295" y="4644792"/>
                </a:cubicBezTo>
                <a:cubicBezTo>
                  <a:pt x="8855383" y="4637166"/>
                  <a:pt x="8821677" y="4629387"/>
                  <a:pt x="8813991" y="4634596"/>
                </a:cubicBezTo>
                <a:cubicBezTo>
                  <a:pt x="8714011" y="4640974"/>
                  <a:pt x="8735462" y="4587278"/>
                  <a:pt x="8687179" y="4588065"/>
                </a:cubicBezTo>
                <a:cubicBezTo>
                  <a:pt x="8647941" y="4587885"/>
                  <a:pt x="8644846" y="4590573"/>
                  <a:pt x="8623955" y="4578046"/>
                </a:cubicBezTo>
                <a:lnTo>
                  <a:pt x="8622786" y="4577305"/>
                </a:lnTo>
                <a:lnTo>
                  <a:pt x="8600904" y="4582918"/>
                </a:lnTo>
                <a:cubicBezTo>
                  <a:pt x="8551179" y="4589770"/>
                  <a:pt x="8503007" y="4582778"/>
                  <a:pt x="8433071" y="4606234"/>
                </a:cubicBezTo>
                <a:cubicBezTo>
                  <a:pt x="8391517" y="4597543"/>
                  <a:pt x="8356812" y="4603351"/>
                  <a:pt x="8318071" y="4586590"/>
                </a:cubicBezTo>
                <a:cubicBezTo>
                  <a:pt x="8301780" y="4574528"/>
                  <a:pt x="8258966" y="4594748"/>
                  <a:pt x="8242424" y="4566486"/>
                </a:cubicBezTo>
                <a:cubicBezTo>
                  <a:pt x="8237603" y="4584126"/>
                  <a:pt x="8200783" y="4561583"/>
                  <a:pt x="8193517" y="4551756"/>
                </a:cubicBezTo>
                <a:cubicBezTo>
                  <a:pt x="8181915" y="4557821"/>
                  <a:pt x="8167403" y="4540618"/>
                  <a:pt x="8156253" y="4539485"/>
                </a:cubicBezTo>
                <a:cubicBezTo>
                  <a:pt x="8141597" y="4496572"/>
                  <a:pt x="8127998" y="4557617"/>
                  <a:pt x="8105237" y="4530754"/>
                </a:cubicBezTo>
                <a:cubicBezTo>
                  <a:pt x="8091039" y="4542025"/>
                  <a:pt x="8045973" y="4563365"/>
                  <a:pt x="8012182" y="4569955"/>
                </a:cubicBezTo>
                <a:cubicBezTo>
                  <a:pt x="7945237" y="4585532"/>
                  <a:pt x="7935255" y="4616038"/>
                  <a:pt x="7873023" y="4594395"/>
                </a:cubicBezTo>
                <a:cubicBezTo>
                  <a:pt x="7859384" y="4618199"/>
                  <a:pt x="7761094" y="4535441"/>
                  <a:pt x="7766598" y="4583182"/>
                </a:cubicBezTo>
                <a:cubicBezTo>
                  <a:pt x="7745587" y="4577284"/>
                  <a:pt x="7733182" y="4556528"/>
                  <a:pt x="7739745" y="4588115"/>
                </a:cubicBezTo>
                <a:lnTo>
                  <a:pt x="7616434" y="4564808"/>
                </a:lnTo>
                <a:cubicBezTo>
                  <a:pt x="7546376" y="4561257"/>
                  <a:pt x="7499612" y="4575632"/>
                  <a:pt x="7431215" y="4552516"/>
                </a:cubicBezTo>
                <a:cubicBezTo>
                  <a:pt x="7362500" y="4539342"/>
                  <a:pt x="7331229" y="4514002"/>
                  <a:pt x="7237422" y="4498285"/>
                </a:cubicBezTo>
                <a:cubicBezTo>
                  <a:pt x="7171877" y="4484375"/>
                  <a:pt x="7080174" y="4453116"/>
                  <a:pt x="7011658" y="4451218"/>
                </a:cubicBezTo>
                <a:cubicBezTo>
                  <a:pt x="6935893" y="4414558"/>
                  <a:pt x="6950516" y="4446303"/>
                  <a:pt x="6867111" y="4419048"/>
                </a:cubicBezTo>
                <a:cubicBezTo>
                  <a:pt x="6820640" y="4462144"/>
                  <a:pt x="6759791" y="4426229"/>
                  <a:pt x="6712288" y="4430721"/>
                </a:cubicBezTo>
                <a:cubicBezTo>
                  <a:pt x="6658294" y="4432523"/>
                  <a:pt x="6596353" y="4433885"/>
                  <a:pt x="6543149" y="4429858"/>
                </a:cubicBezTo>
                <a:cubicBezTo>
                  <a:pt x="6505785" y="4400413"/>
                  <a:pt x="6438998" y="4445436"/>
                  <a:pt x="6393064" y="4406561"/>
                </a:cubicBezTo>
                <a:cubicBezTo>
                  <a:pt x="6375470" y="4396073"/>
                  <a:pt x="6316748" y="4386920"/>
                  <a:pt x="6303049" y="4399385"/>
                </a:cubicBezTo>
                <a:cubicBezTo>
                  <a:pt x="6290271" y="4400402"/>
                  <a:pt x="6276955" y="4392864"/>
                  <a:pt x="6268511" y="4407283"/>
                </a:cubicBezTo>
                <a:cubicBezTo>
                  <a:pt x="6255819" y="4424201"/>
                  <a:pt x="6218422" y="4388280"/>
                  <a:pt x="6220512" y="4411171"/>
                </a:cubicBezTo>
                <a:cubicBezTo>
                  <a:pt x="6193829" y="4386375"/>
                  <a:pt x="6162713" y="4421037"/>
                  <a:pt x="6135538" y="4426253"/>
                </a:cubicBezTo>
                <a:cubicBezTo>
                  <a:pt x="6115250" y="4402715"/>
                  <a:pt x="6087532" y="4424859"/>
                  <a:pt x="6031127" y="4420204"/>
                </a:cubicBezTo>
                <a:cubicBezTo>
                  <a:pt x="6014546" y="4399963"/>
                  <a:pt x="5996210" y="4415252"/>
                  <a:pt x="5969808" y="4408049"/>
                </a:cubicBezTo>
                <a:lnTo>
                  <a:pt x="5944950" y="4393767"/>
                </a:lnTo>
                <a:lnTo>
                  <a:pt x="5509282" y="4393767"/>
                </a:lnTo>
                <a:lnTo>
                  <a:pt x="5488183" y="4398554"/>
                </a:lnTo>
                <a:lnTo>
                  <a:pt x="5481447" y="4395975"/>
                </a:lnTo>
                <a:lnTo>
                  <a:pt x="5473864" y="4393767"/>
                </a:lnTo>
                <a:lnTo>
                  <a:pt x="5441368" y="4393767"/>
                </a:lnTo>
                <a:lnTo>
                  <a:pt x="5427734" y="4401537"/>
                </a:lnTo>
                <a:cubicBezTo>
                  <a:pt x="5424659" y="4397308"/>
                  <a:pt x="5420116" y="4394509"/>
                  <a:pt x="5412372" y="4394628"/>
                </a:cubicBezTo>
                <a:lnTo>
                  <a:pt x="5412559" y="4393767"/>
                </a:lnTo>
                <a:lnTo>
                  <a:pt x="5182205" y="4393767"/>
                </a:lnTo>
                <a:lnTo>
                  <a:pt x="5167180" y="4401547"/>
                </a:lnTo>
                <a:cubicBezTo>
                  <a:pt x="5145322" y="4388995"/>
                  <a:pt x="5130136" y="4396666"/>
                  <a:pt x="5116191" y="4410857"/>
                </a:cubicBezTo>
                <a:cubicBezTo>
                  <a:pt x="5069121" y="4410132"/>
                  <a:pt x="5029330" y="4432817"/>
                  <a:pt x="4978049" y="4444099"/>
                </a:cubicBezTo>
                <a:cubicBezTo>
                  <a:pt x="4921746" y="4464946"/>
                  <a:pt x="4952787" y="4460274"/>
                  <a:pt x="4918199" y="4475969"/>
                </a:cubicBezTo>
                <a:lnTo>
                  <a:pt x="4819404" y="4498170"/>
                </a:lnTo>
                <a:lnTo>
                  <a:pt x="4748850" y="4510039"/>
                </a:lnTo>
                <a:lnTo>
                  <a:pt x="4728909" y="4533669"/>
                </a:lnTo>
                <a:lnTo>
                  <a:pt x="4728624" y="4534109"/>
                </a:lnTo>
                <a:lnTo>
                  <a:pt x="4685733" y="4537269"/>
                </a:lnTo>
                <a:cubicBezTo>
                  <a:pt x="4662932" y="4542040"/>
                  <a:pt x="4617689" y="4556675"/>
                  <a:pt x="4591811" y="4562739"/>
                </a:cubicBezTo>
                <a:cubicBezTo>
                  <a:pt x="4568298" y="4558219"/>
                  <a:pt x="4553786" y="4538337"/>
                  <a:pt x="4562217" y="4569392"/>
                </a:cubicBezTo>
                <a:cubicBezTo>
                  <a:pt x="4554496" y="4568788"/>
                  <a:pt x="4549787" y="4571298"/>
                  <a:pt x="4546453" y="4575327"/>
                </a:cubicBezTo>
                <a:lnTo>
                  <a:pt x="4522757" y="4559783"/>
                </a:lnTo>
                <a:lnTo>
                  <a:pt x="4493193" y="4566418"/>
                </a:lnTo>
                <a:lnTo>
                  <a:pt x="4486309" y="4568571"/>
                </a:lnTo>
                <a:lnTo>
                  <a:pt x="4434522" y="4553363"/>
                </a:lnTo>
                <a:lnTo>
                  <a:pt x="4429460" y="4547302"/>
                </a:lnTo>
                <a:cubicBezTo>
                  <a:pt x="4424037" y="4543565"/>
                  <a:pt x="4416331" y="4541821"/>
                  <a:pt x="4403505" y="4544604"/>
                </a:cubicBezTo>
                <a:lnTo>
                  <a:pt x="4400557" y="4546201"/>
                </a:lnTo>
                <a:lnTo>
                  <a:pt x="4379030" y="4536886"/>
                </a:lnTo>
                <a:cubicBezTo>
                  <a:pt x="4372078" y="4532654"/>
                  <a:pt x="4297808" y="4527155"/>
                  <a:pt x="4292758" y="4520332"/>
                </a:cubicBezTo>
                <a:cubicBezTo>
                  <a:pt x="4211493" y="4536974"/>
                  <a:pt x="4205812" y="4507045"/>
                  <a:pt x="4126934" y="4511325"/>
                </a:cubicBezTo>
                <a:cubicBezTo>
                  <a:pt x="4058483" y="4465563"/>
                  <a:pt x="4015465" y="4493211"/>
                  <a:pt x="3954199" y="4486409"/>
                </a:cubicBezTo>
                <a:cubicBezTo>
                  <a:pt x="3895850" y="4481584"/>
                  <a:pt x="3868881" y="4496263"/>
                  <a:pt x="3790501" y="4495445"/>
                </a:cubicBezTo>
                <a:cubicBezTo>
                  <a:pt x="3707431" y="4485284"/>
                  <a:pt x="3586435" y="4490248"/>
                  <a:pt x="3492963" y="4468480"/>
                </a:cubicBezTo>
                <a:cubicBezTo>
                  <a:pt x="3419549" y="4461359"/>
                  <a:pt x="3419311" y="4466480"/>
                  <a:pt x="3390904" y="4465867"/>
                </a:cubicBezTo>
                <a:cubicBezTo>
                  <a:pt x="3381467" y="4468795"/>
                  <a:pt x="3331557" y="4460030"/>
                  <a:pt x="3322528" y="4464799"/>
                </a:cubicBezTo>
                <a:lnTo>
                  <a:pt x="3317795" y="4467272"/>
                </a:lnTo>
                <a:lnTo>
                  <a:pt x="3298702" y="4468689"/>
                </a:lnTo>
                <a:lnTo>
                  <a:pt x="3293503" y="4479690"/>
                </a:lnTo>
                <a:lnTo>
                  <a:pt x="3229705" y="4489069"/>
                </a:lnTo>
                <a:cubicBezTo>
                  <a:pt x="3187202" y="4462144"/>
                  <a:pt x="3151062" y="4494035"/>
                  <a:pt x="3076109" y="4492987"/>
                </a:cubicBezTo>
                <a:cubicBezTo>
                  <a:pt x="3056222" y="4483674"/>
                  <a:pt x="2977114" y="4460921"/>
                  <a:pt x="2962379" y="4474229"/>
                </a:cubicBezTo>
                <a:cubicBezTo>
                  <a:pt x="2948249" y="4476071"/>
                  <a:pt x="2933210" y="4469418"/>
                  <a:pt x="2924375" y="4484334"/>
                </a:cubicBezTo>
                <a:cubicBezTo>
                  <a:pt x="2910921" y="4502015"/>
                  <a:pt x="2868144" y="4468636"/>
                  <a:pt x="2871297" y="4491313"/>
                </a:cubicBezTo>
                <a:cubicBezTo>
                  <a:pt x="2834012" y="4491430"/>
                  <a:pt x="2752532" y="4485335"/>
                  <a:pt x="2700663" y="4485036"/>
                </a:cubicBezTo>
                <a:cubicBezTo>
                  <a:pt x="2675164" y="4459571"/>
                  <a:pt x="2600340" y="4494322"/>
                  <a:pt x="2560084" y="4489523"/>
                </a:cubicBezTo>
                <a:cubicBezTo>
                  <a:pt x="2524760" y="4491171"/>
                  <a:pt x="2521424" y="4504416"/>
                  <a:pt x="2479658" y="4499250"/>
                </a:cubicBezTo>
                <a:cubicBezTo>
                  <a:pt x="2405210" y="4494755"/>
                  <a:pt x="2378207" y="4484444"/>
                  <a:pt x="2309526" y="4471569"/>
                </a:cubicBezTo>
                <a:cubicBezTo>
                  <a:pt x="2231692" y="4461873"/>
                  <a:pt x="2230867" y="4475023"/>
                  <a:pt x="2143849" y="4458678"/>
                </a:cubicBezTo>
                <a:cubicBezTo>
                  <a:pt x="2123776" y="4453795"/>
                  <a:pt x="2075082" y="4453878"/>
                  <a:pt x="2054460" y="4444435"/>
                </a:cubicBezTo>
                <a:cubicBezTo>
                  <a:pt x="2025665" y="4449526"/>
                  <a:pt x="1907402" y="4455434"/>
                  <a:pt x="1875690" y="4462877"/>
                </a:cubicBezTo>
                <a:cubicBezTo>
                  <a:pt x="1830650" y="4467513"/>
                  <a:pt x="1869806" y="4459610"/>
                  <a:pt x="1829588" y="4463680"/>
                </a:cubicBezTo>
                <a:cubicBezTo>
                  <a:pt x="1791050" y="4448543"/>
                  <a:pt x="1782985" y="4472982"/>
                  <a:pt x="1729685" y="4483196"/>
                </a:cubicBezTo>
                <a:cubicBezTo>
                  <a:pt x="1707743" y="4468503"/>
                  <a:pt x="1689784" y="4474556"/>
                  <a:pt x="1672107" y="4487209"/>
                </a:cubicBezTo>
                <a:cubicBezTo>
                  <a:pt x="1620500" y="4481667"/>
                  <a:pt x="1573015" y="4500097"/>
                  <a:pt x="1514794" y="4506035"/>
                </a:cubicBezTo>
                <a:cubicBezTo>
                  <a:pt x="1452269" y="4488005"/>
                  <a:pt x="1437575" y="4529096"/>
                  <a:pt x="1375355" y="4535286"/>
                </a:cubicBezTo>
                <a:cubicBezTo>
                  <a:pt x="1321736" y="4564899"/>
                  <a:pt x="1333953" y="4560797"/>
                  <a:pt x="1281723" y="4557767"/>
                </a:cubicBezTo>
                <a:cubicBezTo>
                  <a:pt x="1233584" y="4553963"/>
                  <a:pt x="1251636" y="4608894"/>
                  <a:pt x="1152251" y="4596280"/>
                </a:cubicBezTo>
                <a:cubicBezTo>
                  <a:pt x="1144905" y="4590601"/>
                  <a:pt x="1110779" y="4596258"/>
                  <a:pt x="1112386" y="4603999"/>
                </a:cubicBezTo>
                <a:cubicBezTo>
                  <a:pt x="1104086" y="4601575"/>
                  <a:pt x="1057064" y="4577908"/>
                  <a:pt x="1055042" y="4590297"/>
                </a:cubicBezTo>
                <a:cubicBezTo>
                  <a:pt x="1013255" y="4591647"/>
                  <a:pt x="998979" y="4593064"/>
                  <a:pt x="961705" y="4577719"/>
                </a:cubicBezTo>
                <a:cubicBezTo>
                  <a:pt x="940108" y="4572850"/>
                  <a:pt x="934154" y="4575904"/>
                  <a:pt x="875879" y="4564303"/>
                </a:cubicBezTo>
                <a:cubicBezTo>
                  <a:pt x="833691" y="4575554"/>
                  <a:pt x="825327" y="4551279"/>
                  <a:pt x="771366" y="4567383"/>
                </a:cubicBezTo>
                <a:cubicBezTo>
                  <a:pt x="743555" y="4566313"/>
                  <a:pt x="697843" y="4571452"/>
                  <a:pt x="676592" y="4560117"/>
                </a:cubicBezTo>
                <a:cubicBezTo>
                  <a:pt x="643619" y="4606945"/>
                  <a:pt x="593631" y="4557605"/>
                  <a:pt x="558512" y="4558530"/>
                </a:cubicBezTo>
                <a:cubicBezTo>
                  <a:pt x="507618" y="4560458"/>
                  <a:pt x="403556" y="4549081"/>
                  <a:pt x="362079" y="4545572"/>
                </a:cubicBezTo>
                <a:cubicBezTo>
                  <a:pt x="346531" y="4546886"/>
                  <a:pt x="342400" y="4550710"/>
                  <a:pt x="309653" y="4537476"/>
                </a:cubicBezTo>
                <a:cubicBezTo>
                  <a:pt x="266974" y="4519218"/>
                  <a:pt x="225607" y="4508008"/>
                  <a:pt x="174742" y="4492281"/>
                </a:cubicBezTo>
                <a:cubicBezTo>
                  <a:pt x="161353" y="4460328"/>
                  <a:pt x="108876" y="4511194"/>
                  <a:pt x="107390" y="4476433"/>
                </a:cubicBezTo>
                <a:cubicBezTo>
                  <a:pt x="84507" y="4499356"/>
                  <a:pt x="41258" y="4463491"/>
                  <a:pt x="2537" y="4465393"/>
                </a:cubicBezTo>
                <a:lnTo>
                  <a:pt x="0" y="446310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BD4C7FDA-9B9D-67CB-0890-23C69B22A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546282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B5E7983-139C-7396-DC1A-3FDBEE99A996}"/>
              </a:ext>
            </a:extLst>
          </p:cNvPr>
          <p:cNvSpPr txBox="1"/>
          <p:nvPr/>
        </p:nvSpPr>
        <p:spPr>
          <a:xfrm>
            <a:off x="1896063" y="899193"/>
            <a:ext cx="85516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735E45"/>
                </a:solidFill>
                <a:latin typeface="Helvetica-Bold"/>
              </a:rPr>
              <a:t>¿Quieres saber más?</a:t>
            </a:r>
          </a:p>
          <a:p>
            <a:pPr algn="ctr"/>
            <a:endParaRPr lang="es-ES" sz="2800" b="1" dirty="0">
              <a:solidFill>
                <a:srgbClr val="735E45"/>
              </a:solidFill>
              <a:latin typeface="Helvetica-Bold"/>
            </a:endParaRPr>
          </a:p>
          <a:p>
            <a:pPr algn="ctr"/>
            <a:r>
              <a:rPr lang="es-ES" sz="2800" b="1" dirty="0">
                <a:latin typeface="Helvetica-Bold"/>
              </a:rPr>
              <a:t>Ponte en contacto con:</a:t>
            </a:r>
            <a:br>
              <a:rPr lang="es-ES" sz="2800" dirty="0">
                <a:latin typeface="Helvetica-Bold"/>
              </a:rPr>
            </a:br>
            <a:r>
              <a:rPr lang="es-ES" sz="2800" b="1" dirty="0" err="1">
                <a:solidFill>
                  <a:srgbClr val="735E45"/>
                </a:solidFill>
                <a:latin typeface="Helvetica-Bold"/>
              </a:rPr>
              <a:t>Museu</a:t>
            </a:r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 </a:t>
            </a:r>
            <a:r>
              <a:rPr lang="es-ES" sz="2800" b="1" dirty="0" err="1">
                <a:solidFill>
                  <a:srgbClr val="735E45"/>
                </a:solidFill>
                <a:latin typeface="Helvetica-Bold"/>
              </a:rPr>
              <a:t>d’Art</a:t>
            </a:r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 de Sabadell</a:t>
            </a:r>
            <a:br>
              <a:rPr lang="es-ES" sz="2800" dirty="0">
                <a:solidFill>
                  <a:srgbClr val="735E45"/>
                </a:solidFill>
                <a:latin typeface="Helvetica-Bold"/>
              </a:rPr>
            </a:br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Teléfono:</a:t>
            </a:r>
            <a:r>
              <a:rPr lang="es-ES" sz="2800" dirty="0">
                <a:solidFill>
                  <a:srgbClr val="735E45"/>
                </a:solidFill>
                <a:latin typeface="Helvetica-Bold"/>
              </a:rPr>
              <a:t> 93 725 71 44, ext. 5687</a:t>
            </a:r>
          </a:p>
          <a:p>
            <a:pPr algn="ctr"/>
            <a:r>
              <a:rPr lang="es-ES" sz="2800" dirty="0">
                <a:solidFill>
                  <a:srgbClr val="735E45"/>
                </a:solidFill>
                <a:latin typeface="Helvetica-Bold"/>
              </a:rPr>
              <a:t>Calle del Doctor Puig, 16</a:t>
            </a:r>
            <a:br>
              <a:rPr lang="es-ES" sz="2800" dirty="0">
                <a:solidFill>
                  <a:srgbClr val="735E45"/>
                </a:solidFill>
                <a:latin typeface="Helvetica-Bold"/>
              </a:rPr>
            </a:br>
            <a:r>
              <a:rPr lang="es-ES" sz="2800" dirty="0">
                <a:solidFill>
                  <a:srgbClr val="735E45"/>
                </a:solidFill>
                <a:latin typeface="Helvetica-Bold"/>
              </a:rPr>
              <a:t>08202 Sabadell</a:t>
            </a:r>
          </a:p>
          <a:p>
            <a:pPr algn="ctr"/>
            <a:endParaRPr lang="es-ES" sz="2800" b="1" dirty="0">
              <a:solidFill>
                <a:srgbClr val="735E45"/>
              </a:solidFill>
              <a:latin typeface="Helvetica-Bold"/>
            </a:endParaRPr>
          </a:p>
          <a:p>
            <a:pPr algn="ctr"/>
            <a:r>
              <a:rPr lang="es-ES" sz="2800" b="1" dirty="0">
                <a:solidFill>
                  <a:srgbClr val="735E45"/>
                </a:solidFill>
                <a:latin typeface="Helvetica-Bold"/>
                <a:hlinkClick r:id="rId2"/>
              </a:rPr>
              <a:t>https://museus.Sabadell.cat/museu-art</a:t>
            </a:r>
            <a:endParaRPr lang="es-ES" sz="2800" b="1" dirty="0">
              <a:solidFill>
                <a:srgbClr val="735E45"/>
              </a:solidFill>
              <a:latin typeface="Helvetica-Bold"/>
            </a:endParaRPr>
          </a:p>
          <a:p>
            <a:pPr algn="ctr"/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@museudartsabadell</a:t>
            </a:r>
          </a:p>
        </p:txBody>
      </p:sp>
      <p:pic>
        <p:nvPicPr>
          <p:cNvPr id="7" name="Imagen 6" descr="Imagen que contiene PowerPoint&#10;&#10;El contenido generado por IA puede ser incorrecto.">
            <a:extLst>
              <a:ext uri="{FF2B5EF4-FFF2-40B4-BE49-F238E27FC236}">
                <a16:creationId xmlns:a16="http://schemas.microsoft.com/office/drawing/2014/main" id="{55DAB8EE-E199-536E-C496-D30E8E36A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727" y="5398185"/>
            <a:ext cx="1238314" cy="12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19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7E6BC5-FBBA-4434-BB45-7EE5861F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29</a:t>
            </a:fld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6908" y="1346919"/>
            <a:ext cx="11094118" cy="4997384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a-E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 original: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Museu d’Art de Sabadell</a:t>
            </a:r>
          </a:p>
          <a:p>
            <a:pPr marL="0" indent="0">
              <a:lnSpc>
                <a:spcPct val="150000"/>
              </a:lnSpc>
              <a:buNone/>
            </a:pPr>
            <a:endParaRPr lang="ca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a-E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Adaptación</a:t>
            </a: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ca-E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Laia Vidal (</a:t>
            </a:r>
            <a:r>
              <a:rPr lang="ca-ES" sz="2000" dirty="0" err="1">
                <a:latin typeface="Arial" panose="020B0604020202020204" pitchFamily="34" charset="0"/>
                <a:cs typeface="Arial" panose="020B0604020202020204" pitchFamily="34" charset="0"/>
              </a:rPr>
              <a:t>Asociación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 Lectura </a:t>
            </a:r>
            <a:r>
              <a:rPr lang="ca-ES" sz="2000" dirty="0" err="1">
                <a:latin typeface="Arial" panose="020B0604020202020204" pitchFamily="34" charset="0"/>
                <a:cs typeface="Arial" panose="020B0604020202020204" pitchFamily="34" charset="0"/>
              </a:rPr>
              <a:t>Fácil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endParaRPr lang="ca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a-E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Adaptación</a:t>
            </a: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pictogramas</a:t>
            </a: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Lucía López (Logopeda. </a:t>
            </a:r>
            <a:r>
              <a:rPr lang="ca-ES" sz="2000" dirty="0" err="1">
                <a:latin typeface="Arial" panose="020B0604020202020204" pitchFamily="34" charset="0"/>
                <a:cs typeface="Arial" panose="020B0604020202020204" pitchFamily="34" charset="0"/>
              </a:rPr>
              <a:t>Colegiada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 número:4025)</a:t>
            </a:r>
          </a:p>
          <a:p>
            <a:pPr marL="0" indent="0">
              <a:lnSpc>
                <a:spcPct val="150000"/>
              </a:lnSpc>
              <a:buNone/>
            </a:pPr>
            <a:b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a-E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Pictogramas</a:t>
            </a: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 ARASAAC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(Centro Aragonés para la Comunicación Aumentativa y Alternativa)</a:t>
            </a:r>
          </a:p>
          <a:p>
            <a:pPr marL="0" indent="0">
              <a:lnSpc>
                <a:spcPct val="150000"/>
              </a:lnSpc>
              <a:buNone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a-E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Créditos</a:t>
            </a: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fotográficos</a:t>
            </a: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© Museu d'Art de Sabadell. Ajuntament de Sabadell</a:t>
            </a:r>
            <a:b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© Antoni Vila Arrufat, VEGAP, Barcelona, 2025 </a:t>
            </a:r>
            <a:b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		                (</a:t>
            </a:r>
            <a:r>
              <a:rPr lang="ca-ES" sz="2000" dirty="0" err="1">
                <a:latin typeface="Arial" panose="020B0604020202020204" pitchFamily="34" charset="0"/>
                <a:cs typeface="Arial" panose="020B0604020202020204" pitchFamily="34" charset="0"/>
              </a:rPr>
              <a:t>Páginas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 21 y 25)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52650" y="329032"/>
            <a:ext cx="7886700" cy="1325563"/>
          </a:xfrm>
        </p:spPr>
        <p:txBody>
          <a:bodyPr>
            <a:normAutofit/>
          </a:bodyPr>
          <a:lstStyle/>
          <a:p>
            <a:r>
              <a:rPr lang="es-ES" sz="4200" b="1" dirty="0">
                <a:latin typeface="Arial" panose="020B0604020202020204" pitchFamily="34" charset="0"/>
                <a:cs typeface="Arial" panose="020B0604020202020204" pitchFamily="34" charset="0"/>
              </a:rPr>
              <a:t>CRÉDITOS</a:t>
            </a:r>
            <a:endParaRPr lang="ca-ES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6">
            <a:extLst>
              <a:ext uri="{FF2B5EF4-FFF2-40B4-BE49-F238E27FC236}">
                <a16:creationId xmlns:a16="http://schemas.microsoft.com/office/drawing/2014/main" id="{75506D38-8573-32D6-46CA-8AB6D3F7EC92}"/>
              </a:ext>
            </a:extLst>
          </p:cNvPr>
          <p:cNvSpPr txBox="1"/>
          <p:nvPr/>
        </p:nvSpPr>
        <p:spPr>
          <a:xfrm>
            <a:off x="726908" y="6344303"/>
            <a:ext cx="931244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ca-ES" sz="900" b="1" i="1" dirty="0">
                <a:solidFill>
                  <a:srgbClr val="7F7F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Los 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símbulos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pictográficos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utilitzados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son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propiedad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del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Gobierno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de Aragón y han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sido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creados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por Sergio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Palao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por ARASAAC (</a:t>
            </a:r>
            <a:r>
              <a:rPr lang="ca-ES" sz="900" b="1" i="1" u="sng" dirty="0">
                <a:solidFill>
                  <a:srgbClr val="1155CC"/>
                </a:solidFill>
                <a:latin typeface="Arial"/>
                <a:ea typeface="Calibri"/>
                <a:cs typeface="Arial"/>
                <a:hlinkClick r:id="rId3"/>
              </a:rPr>
              <a:t>http://arasaac.org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), que los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distribuye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bajo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 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licencia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Creative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</a:t>
            </a:r>
            <a:r>
              <a:rPr lang="ca-ES" sz="900" b="1" i="1" dirty="0" err="1">
                <a:solidFill>
                  <a:srgbClr val="7F7F7F"/>
                </a:solidFill>
                <a:latin typeface="Arial"/>
                <a:ea typeface="Calibri"/>
                <a:cs typeface="Arial"/>
              </a:rPr>
              <a:t>Commons</a:t>
            </a:r>
            <a:r>
              <a:rPr lang="ca-ES" sz="900" b="1" i="1" dirty="0">
                <a:solidFill>
                  <a:srgbClr val="7F7F7F"/>
                </a:solidFill>
                <a:latin typeface="Arial"/>
                <a:ea typeface="Calibri"/>
                <a:cs typeface="Arial"/>
              </a:rPr>
              <a:t> (BY-NC-SA). </a:t>
            </a:r>
          </a:p>
          <a:p>
            <a:endParaRPr lang="es-ES" sz="900" dirty="0">
              <a:latin typeface="Arial"/>
              <a:ea typeface="Calibri"/>
              <a:cs typeface="Arial"/>
            </a:endParaRPr>
          </a:p>
          <a:p>
            <a:endParaRPr lang="es-ES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18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3292</TotalTime>
  <Words>669</Words>
  <Application>Microsoft Office PowerPoint</Application>
  <PresentationFormat>Pantalla panoràmica</PresentationFormat>
  <Paragraphs>123</Paragraphs>
  <Slides>29</Slides>
  <Notes>1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29</vt:i4>
      </vt:variant>
    </vt:vector>
  </HeadingPairs>
  <TitlesOfParts>
    <vt:vector size="34" baseType="lpstr">
      <vt:lpstr>Aptos</vt:lpstr>
      <vt:lpstr>Aptos Display</vt:lpstr>
      <vt:lpstr>Arial</vt:lpstr>
      <vt:lpstr>Helvetica-Bold</vt:lpstr>
      <vt:lpstr>Tema de 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CRÉDITOS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Laia Vidal Serrano</dc:creator>
  <cp:lastModifiedBy>BERNABE PERELLO, MARIA ANTONIA</cp:lastModifiedBy>
  <cp:revision>23</cp:revision>
  <dcterms:created xsi:type="dcterms:W3CDTF">2025-11-15T17:25:11Z</dcterms:created>
  <dcterms:modified xsi:type="dcterms:W3CDTF">2026-02-11T11:13:52Z</dcterms:modified>
</cp:coreProperties>
</file>