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94660"/>
  </p:normalViewPr>
  <p:slideViewPr>
    <p:cSldViewPr snapToGrid="0">
      <p:cViewPr varScale="1">
        <p:scale>
          <a:sx n="48" d="100"/>
          <a:sy n="48" d="100"/>
        </p:scale>
        <p:origin x="3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1227-9C13-4BFF-B7E6-D2D5674F656F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A69A-0E6B-4EE9-B61E-2E5E8EBFA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12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1227-9C13-4BFF-B7E6-D2D5674F656F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A69A-0E6B-4EE9-B61E-2E5E8EBFA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87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1227-9C13-4BFF-B7E6-D2D5674F656F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A69A-0E6B-4EE9-B61E-2E5E8EBFA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19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1227-9C13-4BFF-B7E6-D2D5674F656F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A69A-0E6B-4EE9-B61E-2E5E8EBFA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5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1227-9C13-4BFF-B7E6-D2D5674F656F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A69A-0E6B-4EE9-B61E-2E5E8EBFA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7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1227-9C13-4BFF-B7E6-D2D5674F656F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A69A-0E6B-4EE9-B61E-2E5E8EBFA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33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1227-9C13-4BFF-B7E6-D2D5674F656F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A69A-0E6B-4EE9-B61E-2E5E8EBFA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48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1227-9C13-4BFF-B7E6-D2D5674F656F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A69A-0E6B-4EE9-B61E-2E5E8EBFA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73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1227-9C13-4BFF-B7E6-D2D5674F656F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A69A-0E6B-4EE9-B61E-2E5E8EBFA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6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1227-9C13-4BFF-B7E6-D2D5674F656F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A69A-0E6B-4EE9-B61E-2E5E8EBFA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88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1227-9C13-4BFF-B7E6-D2D5674F656F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A69A-0E6B-4EE9-B61E-2E5E8EBFA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25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6E1227-9C13-4BFF-B7E6-D2D5674F656F}" type="datetimeFigureOut">
              <a:rPr lang="es-ES" smtClean="0"/>
              <a:t>09/02/2026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4CA69A-0E6B-4EE9-B61E-2E5E8EBFA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9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a persona con un texto en blanco&#10;&#10;El contenido generado por IA puede ser incorrecto.">
            <a:extLst>
              <a:ext uri="{FF2B5EF4-FFF2-40B4-BE49-F238E27FC236}">
                <a16:creationId xmlns:a16="http://schemas.microsoft.com/office/drawing/2014/main" id="{CD4BF3F6-81E1-A7A5-37CE-AEDDE1BA07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7" y="0"/>
            <a:ext cx="10753607" cy="1511935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684A4AA-E8D8-87B4-1539-4A53009DA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27" y="10255735"/>
            <a:ext cx="5578673" cy="2793515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x de </a:t>
            </a:r>
            <a:r>
              <a:rPr lang="es-E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</a:t>
            </a:r>
            <a:endParaRPr lang="es-E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x de </a:t>
            </a:r>
            <a:r>
              <a:rPr lang="es-E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</a:t>
            </a:r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2026</a:t>
            </a:r>
          </a:p>
          <a:p>
            <a:pPr algn="l">
              <a:lnSpc>
                <a:spcPct val="70000"/>
              </a:lnSpc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L’ESPAI </a:t>
            </a:r>
          </a:p>
          <a:p>
            <a:pPr algn="l">
              <a:lnSpc>
                <a:spcPct val="70000"/>
              </a:lnSpc>
            </a:pP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Adreça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l’espai</a:t>
            </a:r>
            <a:endParaRPr lang="es-E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5C2C1CF-CA54-FD1F-0CB8-F8C27CE863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5927" y="13258800"/>
            <a:ext cx="3006923" cy="1238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762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16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marina redolad</dc:creator>
  <cp:lastModifiedBy>Montse Pujol Famadas</cp:lastModifiedBy>
  <cp:revision>4</cp:revision>
  <dcterms:created xsi:type="dcterms:W3CDTF">2026-02-05T13:58:45Z</dcterms:created>
  <dcterms:modified xsi:type="dcterms:W3CDTF">2026-02-09T15:48:42Z</dcterms:modified>
</cp:coreProperties>
</file>