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05" r:id="rId2"/>
    <p:sldMasterId id="2147483680" r:id="rId3"/>
    <p:sldMasterId id="2147483658" r:id="rId4"/>
    <p:sldMasterId id="2147483672" r:id="rId5"/>
  </p:sldMasterIdLst>
  <p:notesMasterIdLst>
    <p:notesMasterId r:id="rId21"/>
  </p:notesMasterIdLst>
  <p:handoutMasterIdLst>
    <p:handoutMasterId r:id="rId22"/>
  </p:handoutMasterIdLst>
  <p:sldIdLst>
    <p:sldId id="290" r:id="rId6"/>
    <p:sldId id="328" r:id="rId7"/>
    <p:sldId id="358" r:id="rId8"/>
    <p:sldId id="345" r:id="rId9"/>
    <p:sldId id="347" r:id="rId10"/>
    <p:sldId id="346" r:id="rId11"/>
    <p:sldId id="353" r:id="rId12"/>
    <p:sldId id="329" r:id="rId13"/>
    <p:sldId id="349" r:id="rId14"/>
    <p:sldId id="344" r:id="rId15"/>
    <p:sldId id="350" r:id="rId16"/>
    <p:sldId id="356" r:id="rId17"/>
    <p:sldId id="343" r:id="rId18"/>
    <p:sldId id="359" r:id="rId19"/>
    <p:sldId id="318" r:id="rId20"/>
  </p:sldIdLst>
  <p:sldSz cx="9144000" cy="5143500" type="screen16x9"/>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90036"/>
    <a:srgbClr val="93C5E3"/>
    <a:srgbClr val="63A1A0"/>
    <a:srgbClr val="01357A"/>
    <a:srgbClr val="992D38"/>
    <a:srgbClr val="D790A0"/>
    <a:srgbClr val="98682A"/>
    <a:srgbClr val="BE0A15"/>
    <a:srgbClr val="A0958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517" autoAdjust="0"/>
    <p:restoredTop sz="95273" autoAdjust="0"/>
  </p:normalViewPr>
  <p:slideViewPr>
    <p:cSldViewPr snapToGrid="0" snapToObjects="1">
      <p:cViewPr varScale="1">
        <p:scale>
          <a:sx n="139" d="100"/>
          <a:sy n="139" d="100"/>
        </p:scale>
        <p:origin x="1386" y="120"/>
      </p:cViewPr>
      <p:guideLst>
        <p:guide orient="horz" pos="1620"/>
        <p:guide pos="2880"/>
      </p:guideLst>
    </p:cSldViewPr>
  </p:slideViewPr>
  <p:notesTextViewPr>
    <p:cViewPr>
      <p:scale>
        <a:sx n="100" d="100"/>
        <a:sy n="100" d="100"/>
      </p:scale>
      <p:origin x="0" y="0"/>
    </p:cViewPr>
  </p:notesTextViewPr>
  <p:sorterViewPr>
    <p:cViewPr varScale="1">
      <p:scale>
        <a:sx n="100" d="100"/>
        <a:sy n="100" d="100"/>
      </p:scale>
      <p:origin x="0" y="-112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DB95650-91CC-4B47-953B-54D34C9A8F0A}" type="datetimeFigureOut">
              <a:t>22/09/2026</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5019550-E2DB-BF49-93EC-1C9C33C67E75}" type="slidenum">
              <a:t>‹#›</a:t>
            </a:fld>
            <a:endParaRPr lang="es-ES"/>
          </a:p>
        </p:txBody>
      </p:sp>
    </p:spTree>
    <p:extLst>
      <p:ext uri="{BB962C8B-B14F-4D97-AF65-F5344CB8AC3E}">
        <p14:creationId xmlns:p14="http://schemas.microsoft.com/office/powerpoint/2010/main" val="14855024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16B61F5-DE82-8E43-9025-355358CBED3D}" type="datetimeFigureOut">
              <a:t>22/09/2026</a:t>
            </a:fld>
            <a:endParaRPr lang="es-ES"/>
          </a:p>
        </p:txBody>
      </p:sp>
      <p:sp>
        <p:nvSpPr>
          <p:cNvPr id="4" name="Marcador de imagen d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BEBA59-EFFE-9D4A-9FE5-18A196FB1949}" type="slidenum">
              <a:t>‹#›</a:t>
            </a:fld>
            <a:endParaRPr lang="es-ES"/>
          </a:p>
        </p:txBody>
      </p:sp>
    </p:spTree>
    <p:extLst>
      <p:ext uri="{BB962C8B-B14F-4D97-AF65-F5344CB8AC3E}">
        <p14:creationId xmlns:p14="http://schemas.microsoft.com/office/powerpoint/2010/main" val="37514438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29055" y="205979"/>
            <a:ext cx="7538414" cy="857250"/>
          </a:xfrm>
        </p:spPr>
        <p:txBody>
          <a:bodyPr/>
          <a:lstStyle>
            <a:lvl1pPr>
              <a:defRPr baseline="0"/>
            </a:lvl1pPr>
          </a:lstStyle>
          <a:p>
            <a:r>
              <a:rPr lang="es-ES_tradnl"/>
              <a:t>Clic per editar el títol</a:t>
            </a:r>
            <a:endParaRPr lang="es-ES"/>
          </a:p>
        </p:txBody>
      </p:sp>
      <p:sp>
        <p:nvSpPr>
          <p:cNvPr id="6" name="Marcador de número de diapositiva 5"/>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sp>
        <p:nvSpPr>
          <p:cNvPr id="8" name="Rectángulo 7"/>
          <p:cNvSpPr/>
          <p:nvPr userDrawn="1"/>
        </p:nvSpPr>
        <p:spPr>
          <a:xfrm>
            <a:off x="0" y="1519049"/>
            <a:ext cx="4572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Marcador de posición de imagen 11"/>
          <p:cNvSpPr>
            <a:spLocks noGrp="1"/>
          </p:cNvSpPr>
          <p:nvPr>
            <p:ph type="pic" sz="quarter" idx="13" hasCustomPrompt="1"/>
          </p:nvPr>
        </p:nvSpPr>
        <p:spPr>
          <a:xfrm>
            <a:off x="4572000" y="1522452"/>
            <a:ext cx="4572000" cy="3621048"/>
          </a:xfrm>
        </p:spPr>
        <p:txBody>
          <a:bodyPr/>
          <a:lstStyle>
            <a:lvl1pPr>
              <a:defRPr baseline="0"/>
            </a:lvl1pPr>
          </a:lstStyle>
          <a:p>
            <a:r>
              <a:rPr lang="es-ES_tradnl"/>
              <a:t>Arrossegui la imatge o faci clic a la icona per afegir una imatge</a:t>
            </a:r>
            <a:endParaRPr lang="es-ES"/>
          </a:p>
        </p:txBody>
      </p:sp>
      <p:sp>
        <p:nvSpPr>
          <p:cNvPr id="18" name="Marcador de texto 17"/>
          <p:cNvSpPr>
            <a:spLocks noGrp="1"/>
          </p:cNvSpPr>
          <p:nvPr>
            <p:ph type="body" sz="quarter" idx="14" hasCustomPrompt="1"/>
          </p:nvPr>
        </p:nvSpPr>
        <p:spPr>
          <a:xfrm>
            <a:off x="1360488" y="1804988"/>
            <a:ext cx="2874962" cy="491814"/>
          </a:xfrm>
        </p:spPr>
        <p:txBody>
          <a:bodyPr>
            <a:normAutofit/>
          </a:bodyPr>
          <a:lstStyle>
            <a:lvl1pPr marL="0" indent="0">
              <a:buNone/>
              <a:defRPr sz="2400" b="1"/>
            </a:lvl1pPr>
          </a:lstStyle>
          <a:p>
            <a:pPr lvl="0"/>
            <a:r>
              <a:rPr lang="es-ES_tradnl"/>
              <a:t>Títol</a:t>
            </a:r>
            <a:endParaRPr lang="es-ES"/>
          </a:p>
        </p:txBody>
      </p:sp>
      <p:sp>
        <p:nvSpPr>
          <p:cNvPr id="19" name="Marcador de texto 17"/>
          <p:cNvSpPr>
            <a:spLocks noGrp="1"/>
          </p:cNvSpPr>
          <p:nvPr>
            <p:ph type="body" sz="quarter" idx="15" hasCustomPrompt="1"/>
          </p:nvPr>
        </p:nvSpPr>
        <p:spPr>
          <a:xfrm>
            <a:off x="1360488" y="3220742"/>
            <a:ext cx="2874962" cy="491814"/>
          </a:xfrm>
        </p:spPr>
        <p:txBody>
          <a:bodyPr>
            <a:normAutofit/>
          </a:bodyPr>
          <a:lstStyle>
            <a:lvl1pPr marL="0" indent="0">
              <a:buNone/>
              <a:defRPr sz="2400" b="1"/>
            </a:lvl1pPr>
          </a:lstStyle>
          <a:p>
            <a:pPr lvl="0"/>
            <a:r>
              <a:rPr lang="es-ES_tradnl"/>
              <a:t>Títol</a:t>
            </a:r>
            <a:endParaRPr lang="es-ES"/>
          </a:p>
        </p:txBody>
      </p:sp>
      <p:sp>
        <p:nvSpPr>
          <p:cNvPr id="20" name="Marcador de texto 17"/>
          <p:cNvSpPr>
            <a:spLocks noGrp="1"/>
          </p:cNvSpPr>
          <p:nvPr>
            <p:ph type="body" sz="quarter" idx="16" hasCustomPrompt="1"/>
          </p:nvPr>
        </p:nvSpPr>
        <p:spPr>
          <a:xfrm>
            <a:off x="1360488" y="2302878"/>
            <a:ext cx="2874962" cy="917864"/>
          </a:xfrm>
        </p:spPr>
        <p:txBody>
          <a:bodyPr>
            <a:normAutofit/>
          </a:bodyPr>
          <a:lstStyle>
            <a:lvl1pPr marL="0" indent="0">
              <a:buNone/>
              <a:defRPr sz="1400" b="0"/>
            </a:lvl1pPr>
          </a:lstStyle>
          <a:p>
            <a:pPr lvl="0"/>
            <a:r>
              <a:rPr lang="es-ES_tradnl"/>
              <a:t>Text</a:t>
            </a:r>
            <a:endParaRPr lang="es-ES"/>
          </a:p>
        </p:txBody>
      </p:sp>
      <p:sp>
        <p:nvSpPr>
          <p:cNvPr id="21" name="Marcador de texto 17"/>
          <p:cNvSpPr>
            <a:spLocks noGrp="1"/>
          </p:cNvSpPr>
          <p:nvPr>
            <p:ph type="body" sz="quarter" idx="17" hasCustomPrompt="1"/>
          </p:nvPr>
        </p:nvSpPr>
        <p:spPr>
          <a:xfrm>
            <a:off x="129055" y="1804988"/>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22" name="Marcador de texto 17"/>
          <p:cNvSpPr>
            <a:spLocks noGrp="1"/>
          </p:cNvSpPr>
          <p:nvPr>
            <p:ph type="body" sz="quarter" idx="18" hasCustomPrompt="1"/>
          </p:nvPr>
        </p:nvSpPr>
        <p:spPr>
          <a:xfrm>
            <a:off x="129055" y="3220742"/>
            <a:ext cx="849303" cy="491814"/>
          </a:xfrm>
        </p:spPr>
        <p:txBody>
          <a:bodyPr>
            <a:normAutofit/>
          </a:bodyPr>
          <a:lstStyle>
            <a:lvl1pPr marL="0" indent="0">
              <a:buNone/>
              <a:defRPr sz="2400" b="1">
                <a:solidFill>
                  <a:srgbClr val="990036"/>
                </a:solidFill>
              </a:defRPr>
            </a:lvl1pPr>
          </a:lstStyle>
          <a:p>
            <a:pPr lvl="0"/>
            <a:r>
              <a:rPr lang="es-ES_tradnl"/>
              <a:t>02.</a:t>
            </a:r>
            <a:endParaRPr lang="es-ES"/>
          </a:p>
        </p:txBody>
      </p:sp>
      <p:sp>
        <p:nvSpPr>
          <p:cNvPr id="23" name="Marcador de texto 17"/>
          <p:cNvSpPr>
            <a:spLocks noGrp="1"/>
          </p:cNvSpPr>
          <p:nvPr>
            <p:ph type="body" sz="quarter" idx="19" hasCustomPrompt="1"/>
          </p:nvPr>
        </p:nvSpPr>
        <p:spPr>
          <a:xfrm>
            <a:off x="1360488" y="3712556"/>
            <a:ext cx="2874962" cy="917864"/>
          </a:xfrm>
        </p:spPr>
        <p:txBody>
          <a:bodyPr>
            <a:normAutofit/>
          </a:bodyPr>
          <a:lstStyle>
            <a:lvl1pPr marL="0" indent="0">
              <a:buNone/>
              <a:defRPr sz="1400" b="0"/>
            </a:lvl1pPr>
          </a:lstStyle>
          <a:p>
            <a:pPr lvl="0"/>
            <a:r>
              <a:rPr lang="es-ES_tradnl"/>
              <a:t>Text</a:t>
            </a:r>
            <a:endParaRPr lang="es-ES"/>
          </a:p>
        </p:txBody>
      </p:sp>
      <p:pic>
        <p:nvPicPr>
          <p:cNvPr id="13" name="Imagen 12" descr="Marca DB positiu horitzontal.png">
            <a:extLst>
              <a:ext uri="{FF2B5EF4-FFF2-40B4-BE49-F238E27FC236}">
                <a16:creationId xmlns:a16="http://schemas.microsoft.com/office/drawing/2014/main" id="{4E3D0336-12D2-BD4A-B169-3BDA7C708FF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891973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ítulo y objetos">
    <p:spTree>
      <p:nvGrpSpPr>
        <p:cNvPr id="1" name=""/>
        <p:cNvGrpSpPr/>
        <p:nvPr/>
      </p:nvGrpSpPr>
      <p:grpSpPr>
        <a:xfrm>
          <a:off x="0" y="0"/>
          <a:ext cx="0" cy="0"/>
          <a:chOff x="0" y="0"/>
          <a:chExt cx="0" cy="0"/>
        </a:xfrm>
      </p:grpSpPr>
      <p:sp>
        <p:nvSpPr>
          <p:cNvPr id="8" name="Rectángulo 7"/>
          <p:cNvSpPr/>
          <p:nvPr userDrawn="1"/>
        </p:nvSpPr>
        <p:spPr>
          <a:xfrm>
            <a:off x="0" y="1519049"/>
            <a:ext cx="2969737" cy="3624451"/>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3087132"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userDrawn="1"/>
        </p:nvSpPr>
        <p:spPr>
          <a:xfrm>
            <a:off x="6174263"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a:xfrm>
            <a:off x="129055" y="205979"/>
            <a:ext cx="7710801" cy="857250"/>
          </a:xfrm>
        </p:spPr>
        <p:txBody>
          <a:bodyPr/>
          <a:lstStyle/>
          <a:p>
            <a:r>
              <a:rPr lang="es-ES_tradnl"/>
              <a:t>Clic per editar el títol</a:t>
            </a:r>
            <a:endParaRPr lang="es-ES"/>
          </a:p>
        </p:txBody>
      </p:sp>
      <p:sp>
        <p:nvSpPr>
          <p:cNvPr id="12" name="Marcador de posición de imagen 11"/>
          <p:cNvSpPr>
            <a:spLocks noGrp="1"/>
          </p:cNvSpPr>
          <p:nvPr>
            <p:ph type="pic" sz="quarter" idx="13" hasCustomPrompt="1"/>
          </p:nvPr>
        </p:nvSpPr>
        <p:spPr>
          <a:xfrm>
            <a:off x="6174262" y="1522452"/>
            <a:ext cx="2969737" cy="1758694"/>
          </a:xfrm>
        </p:spPr>
        <p:txBody>
          <a:bodyPr/>
          <a:lstStyle/>
          <a:p>
            <a:r>
              <a:rPr lang="es-ES_tradnl"/>
              <a:t>Imatge</a:t>
            </a:r>
            <a:endParaRPr lang="es-ES"/>
          </a:p>
        </p:txBody>
      </p:sp>
      <p:sp>
        <p:nvSpPr>
          <p:cNvPr id="19" name="Marcador de texto 17"/>
          <p:cNvSpPr>
            <a:spLocks noGrp="1"/>
          </p:cNvSpPr>
          <p:nvPr>
            <p:ph type="body" sz="quarter" idx="15" hasCustomPrompt="1"/>
          </p:nvPr>
        </p:nvSpPr>
        <p:spPr>
          <a:xfrm>
            <a:off x="6174263" y="3494171"/>
            <a:ext cx="2874962" cy="491814"/>
          </a:xfrm>
        </p:spPr>
        <p:txBody>
          <a:bodyPr>
            <a:normAutofit/>
          </a:bodyPr>
          <a:lstStyle>
            <a:lvl1pPr marL="0" indent="0">
              <a:buNone/>
              <a:defRPr sz="2400" b="1"/>
            </a:lvl1pPr>
          </a:lstStyle>
          <a:p>
            <a:pPr lvl="0"/>
            <a:r>
              <a:rPr lang="es-ES_tradnl"/>
              <a:t>Títol</a:t>
            </a:r>
            <a:endParaRPr lang="es-ES"/>
          </a:p>
        </p:txBody>
      </p:sp>
      <p:sp>
        <p:nvSpPr>
          <p:cNvPr id="23" name="Marcador de texto 17"/>
          <p:cNvSpPr>
            <a:spLocks noGrp="1"/>
          </p:cNvSpPr>
          <p:nvPr>
            <p:ph type="body" sz="quarter" idx="19" hasCustomPrompt="1"/>
          </p:nvPr>
        </p:nvSpPr>
        <p:spPr>
          <a:xfrm>
            <a:off x="6174263" y="3985985"/>
            <a:ext cx="2874962" cy="917864"/>
          </a:xfrm>
        </p:spPr>
        <p:txBody>
          <a:bodyPr>
            <a:normAutofit/>
          </a:bodyPr>
          <a:lstStyle>
            <a:lvl1pPr marL="0" indent="0">
              <a:buNone/>
              <a:defRPr sz="1400" b="0"/>
            </a:lvl1pPr>
          </a:lstStyle>
          <a:p>
            <a:pPr lvl="0"/>
            <a:r>
              <a:rPr lang="es-ES_tradnl"/>
              <a:t>Text</a:t>
            </a:r>
            <a:endParaRPr lang="es-ES"/>
          </a:p>
        </p:txBody>
      </p:sp>
      <p:sp>
        <p:nvSpPr>
          <p:cNvPr id="15" name="Marcador de posición de imagen 11"/>
          <p:cNvSpPr>
            <a:spLocks noGrp="1"/>
          </p:cNvSpPr>
          <p:nvPr>
            <p:ph type="pic" sz="quarter" idx="20" hasCustomPrompt="1"/>
          </p:nvPr>
        </p:nvSpPr>
        <p:spPr>
          <a:xfrm>
            <a:off x="3093486" y="1522452"/>
            <a:ext cx="2969737" cy="1758694"/>
          </a:xfrm>
        </p:spPr>
        <p:txBody>
          <a:bodyPr/>
          <a:lstStyle/>
          <a:p>
            <a:r>
              <a:rPr lang="es-ES_tradnl"/>
              <a:t>Imatge</a:t>
            </a:r>
            <a:endParaRPr lang="es-ES"/>
          </a:p>
        </p:txBody>
      </p:sp>
      <p:sp>
        <p:nvSpPr>
          <p:cNvPr id="16" name="Marcador de texto 17"/>
          <p:cNvSpPr>
            <a:spLocks noGrp="1"/>
          </p:cNvSpPr>
          <p:nvPr>
            <p:ph type="body" sz="quarter" idx="21" hasCustomPrompt="1"/>
          </p:nvPr>
        </p:nvSpPr>
        <p:spPr>
          <a:xfrm>
            <a:off x="3093486" y="3494171"/>
            <a:ext cx="2874962"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p:ph type="body" sz="quarter" idx="22" hasCustomPrompt="1"/>
          </p:nvPr>
        </p:nvSpPr>
        <p:spPr>
          <a:xfrm>
            <a:off x="3093486" y="3985985"/>
            <a:ext cx="2874962" cy="917864"/>
          </a:xfrm>
        </p:spPr>
        <p:txBody>
          <a:bodyPr>
            <a:normAutofit/>
          </a:bodyPr>
          <a:lstStyle>
            <a:lvl1pPr marL="0" indent="0">
              <a:buNone/>
              <a:defRPr sz="1400" b="0"/>
            </a:lvl1pPr>
          </a:lstStyle>
          <a:p>
            <a:pPr lvl="0"/>
            <a:r>
              <a:rPr lang="es-ES_tradnl"/>
              <a:t>Text</a:t>
            </a:r>
            <a:endParaRPr lang="es-ES"/>
          </a:p>
        </p:txBody>
      </p:sp>
      <p:sp>
        <p:nvSpPr>
          <p:cNvPr id="24" name="Marcador de texto 17"/>
          <p:cNvSpPr>
            <a:spLocks noGrp="1"/>
          </p:cNvSpPr>
          <p:nvPr>
            <p:ph type="body" sz="quarter" idx="23" hasCustomPrompt="1"/>
          </p:nvPr>
        </p:nvSpPr>
        <p:spPr>
          <a:xfrm>
            <a:off x="129472" y="3494171"/>
            <a:ext cx="2696220" cy="1409678"/>
          </a:xfrm>
        </p:spPr>
        <p:txBody>
          <a:bodyPr>
            <a:normAutofit/>
          </a:bodyPr>
          <a:lstStyle>
            <a:lvl1pPr marL="0" indent="0">
              <a:buNone/>
              <a:defRPr sz="1400" b="0">
                <a:solidFill>
                  <a:schemeClr val="bg1"/>
                </a:solidFill>
              </a:defRPr>
            </a:lvl1pPr>
          </a:lstStyle>
          <a:p>
            <a:pPr lvl="0"/>
            <a:r>
              <a:rPr lang="es-ES_tradnl"/>
              <a:t>Text</a:t>
            </a:r>
            <a:endParaRPr lang="es-ES"/>
          </a:p>
        </p:txBody>
      </p:sp>
      <p:sp>
        <p:nvSpPr>
          <p:cNvPr id="25" name="Marcador de texto 17"/>
          <p:cNvSpPr>
            <a:spLocks noGrp="1"/>
          </p:cNvSpPr>
          <p:nvPr>
            <p:ph type="body" sz="quarter" idx="24" hasCustomPrompt="1"/>
          </p:nvPr>
        </p:nvSpPr>
        <p:spPr>
          <a:xfrm>
            <a:off x="129055" y="1732074"/>
            <a:ext cx="2696637" cy="491814"/>
          </a:xfrm>
        </p:spPr>
        <p:txBody>
          <a:bodyPr>
            <a:normAutofit/>
          </a:bodyPr>
          <a:lstStyle>
            <a:lvl1pPr marL="0" indent="0">
              <a:buNone/>
              <a:defRPr sz="2400" b="1">
                <a:solidFill>
                  <a:srgbClr val="FFFFFF"/>
                </a:solidFill>
              </a:defRPr>
            </a:lvl1pPr>
          </a:lstStyle>
          <a:p>
            <a:pPr lvl="0"/>
            <a:r>
              <a:rPr lang="es-ES_tradnl"/>
              <a:t>Títol</a:t>
            </a:r>
            <a:endParaRPr lang="es-ES"/>
          </a:p>
        </p:txBody>
      </p:sp>
      <p:sp>
        <p:nvSpPr>
          <p:cNvPr id="18" name="Marcador de número de diapositiva 5">
            <a:extLst>
              <a:ext uri="{FF2B5EF4-FFF2-40B4-BE49-F238E27FC236}">
                <a16:creationId xmlns:a16="http://schemas.microsoft.com/office/drawing/2014/main" id="{64E26037-BA7B-EE41-ADC3-D8181F512DF7}"/>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21" name="Imagen 20" descr="Marca DB positiu horitzontal.png">
            <a:extLst>
              <a:ext uri="{FF2B5EF4-FFF2-40B4-BE49-F238E27FC236}">
                <a16:creationId xmlns:a16="http://schemas.microsoft.com/office/drawing/2014/main" id="{0B99E042-B87A-A648-81F7-4D0ED4D07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3073815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Título y objetos">
    <p:spTree>
      <p:nvGrpSpPr>
        <p:cNvPr id="1" name=""/>
        <p:cNvGrpSpPr/>
        <p:nvPr/>
      </p:nvGrpSpPr>
      <p:grpSpPr>
        <a:xfrm>
          <a:off x="0" y="0"/>
          <a:ext cx="0" cy="0"/>
          <a:chOff x="0" y="0"/>
          <a:chExt cx="0" cy="0"/>
        </a:xfrm>
      </p:grpSpPr>
      <p:sp>
        <p:nvSpPr>
          <p:cNvPr id="2" name="Título 1"/>
          <p:cNvSpPr>
            <a:spLocks noGrp="1"/>
          </p:cNvSpPr>
          <p:nvPr>
            <p:ph type="title" hasCustomPrompt="1"/>
          </p:nvPr>
        </p:nvSpPr>
        <p:spPr>
          <a:xfrm>
            <a:off x="129055" y="205979"/>
            <a:ext cx="7590879" cy="857250"/>
          </a:xfrm>
        </p:spPr>
        <p:txBody>
          <a:bodyPr/>
          <a:lstStyle/>
          <a:p>
            <a:r>
              <a:rPr lang="es-ES_tradnl"/>
              <a:t>Clic per editar el títol</a:t>
            </a:r>
            <a:endParaRPr lang="es-ES"/>
          </a:p>
        </p:txBody>
      </p:sp>
      <p:sp>
        <p:nvSpPr>
          <p:cNvPr id="8" name="Rectángulo 7"/>
          <p:cNvSpPr/>
          <p:nvPr userDrawn="1"/>
        </p:nvSpPr>
        <p:spPr>
          <a:xfrm>
            <a:off x="0" y="1519049"/>
            <a:ext cx="4572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Marcador de posición de imagen 11"/>
          <p:cNvSpPr>
            <a:spLocks noGrp="1"/>
          </p:cNvSpPr>
          <p:nvPr>
            <p:ph type="pic" sz="quarter" idx="13" hasCustomPrompt="1"/>
          </p:nvPr>
        </p:nvSpPr>
        <p:spPr>
          <a:xfrm>
            <a:off x="4572000" y="1522452"/>
            <a:ext cx="4572000" cy="3621048"/>
          </a:xfrm>
        </p:spPr>
        <p:txBody>
          <a:bodyPr/>
          <a:lstStyle/>
          <a:p>
            <a:r>
              <a:rPr lang="es-ES_tradnl"/>
              <a:t>Imatge</a:t>
            </a:r>
            <a:endParaRPr lang="es-ES"/>
          </a:p>
        </p:txBody>
      </p:sp>
      <p:sp>
        <p:nvSpPr>
          <p:cNvPr id="18" name="Marcador de texto 17"/>
          <p:cNvSpPr>
            <a:spLocks noGrp="1"/>
          </p:cNvSpPr>
          <p:nvPr>
            <p:ph type="body" sz="quarter" idx="14" hasCustomPrompt="1"/>
          </p:nvPr>
        </p:nvSpPr>
        <p:spPr>
          <a:xfrm>
            <a:off x="129055" y="2236398"/>
            <a:ext cx="4306978" cy="491814"/>
          </a:xfrm>
        </p:spPr>
        <p:txBody>
          <a:bodyPr>
            <a:normAutofit/>
          </a:bodyPr>
          <a:lstStyle>
            <a:lvl1pPr marL="0" indent="0">
              <a:buNone/>
              <a:defRPr sz="2400" b="1"/>
            </a:lvl1pPr>
          </a:lstStyle>
          <a:p>
            <a:pPr lvl="0"/>
            <a:r>
              <a:rPr lang="es-ES_tradnl"/>
              <a:t>Títol</a:t>
            </a:r>
            <a:endParaRPr lang="es-ES"/>
          </a:p>
        </p:txBody>
      </p:sp>
      <p:sp>
        <p:nvSpPr>
          <p:cNvPr id="20" name="Marcador de texto 17"/>
          <p:cNvSpPr>
            <a:spLocks noGrp="1"/>
          </p:cNvSpPr>
          <p:nvPr>
            <p:ph type="body" sz="quarter" idx="16" hasCustomPrompt="1"/>
          </p:nvPr>
        </p:nvSpPr>
        <p:spPr>
          <a:xfrm>
            <a:off x="129055" y="2734287"/>
            <a:ext cx="4306978" cy="1950459"/>
          </a:xfrm>
        </p:spPr>
        <p:txBody>
          <a:bodyPr>
            <a:normAutofit/>
          </a:bodyPr>
          <a:lstStyle>
            <a:lvl1pPr marL="0" indent="0">
              <a:buNone/>
              <a:defRPr sz="1400" b="0"/>
            </a:lvl1pPr>
          </a:lstStyle>
          <a:p>
            <a:pPr lvl="0"/>
            <a:r>
              <a:rPr lang="es-ES_tradnl"/>
              <a:t>Text</a:t>
            </a:r>
            <a:endParaRPr lang="es-ES"/>
          </a:p>
        </p:txBody>
      </p:sp>
      <p:sp>
        <p:nvSpPr>
          <p:cNvPr id="9" name="Marcador de número de diapositiva 5">
            <a:extLst>
              <a:ext uri="{FF2B5EF4-FFF2-40B4-BE49-F238E27FC236}">
                <a16:creationId xmlns:a16="http://schemas.microsoft.com/office/drawing/2014/main" id="{B239D56D-61C7-F44C-9A8D-89AB80200B0B}"/>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11" name="Imagen 10" descr="Marca DB positiu horitzontal.png">
            <a:extLst>
              <a:ext uri="{FF2B5EF4-FFF2-40B4-BE49-F238E27FC236}">
                <a16:creationId xmlns:a16="http://schemas.microsoft.com/office/drawing/2014/main" id="{8A12F008-EC1F-F34E-AB73-9508D10B92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25071415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ítulo y objetos">
    <p:spTree>
      <p:nvGrpSpPr>
        <p:cNvPr id="1" name=""/>
        <p:cNvGrpSpPr/>
        <p:nvPr/>
      </p:nvGrpSpPr>
      <p:grpSpPr>
        <a:xfrm>
          <a:off x="0" y="0"/>
          <a:ext cx="0" cy="0"/>
          <a:chOff x="0" y="0"/>
          <a:chExt cx="0" cy="0"/>
        </a:xfrm>
      </p:grpSpPr>
      <p:sp>
        <p:nvSpPr>
          <p:cNvPr id="2" name="Título 1"/>
          <p:cNvSpPr>
            <a:spLocks noGrp="1"/>
          </p:cNvSpPr>
          <p:nvPr userDrawn="1">
            <p:ph type="title" hasCustomPrompt="1"/>
          </p:nvPr>
        </p:nvSpPr>
        <p:spPr>
          <a:xfrm>
            <a:off x="129055" y="205979"/>
            <a:ext cx="7620860" cy="857250"/>
          </a:xfrm>
        </p:spPr>
        <p:txBody>
          <a:bodyPr/>
          <a:lstStyle/>
          <a:p>
            <a:r>
              <a:rPr lang="es-ES_tradnl"/>
              <a:t>Clic per editar el títol</a:t>
            </a:r>
            <a:endParaRPr lang="es-ES"/>
          </a:p>
        </p:txBody>
      </p:sp>
      <p:sp>
        <p:nvSpPr>
          <p:cNvPr id="19" name="Rectángulo 18"/>
          <p:cNvSpPr/>
          <p:nvPr userDrawn="1"/>
        </p:nvSpPr>
        <p:spPr>
          <a:xfrm>
            <a:off x="2267270" y="1519050"/>
            <a:ext cx="6876730" cy="1764000"/>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Marcador de posición de imagen 11"/>
          <p:cNvSpPr>
            <a:spLocks noGrp="1"/>
          </p:cNvSpPr>
          <p:nvPr>
            <p:ph type="pic" sz="quarter" idx="27" hasCustomPrompt="1"/>
          </p:nvPr>
        </p:nvSpPr>
        <p:spPr>
          <a:xfrm>
            <a:off x="0" y="1519050"/>
            <a:ext cx="2267270" cy="1764000"/>
          </a:xfrm>
        </p:spPr>
        <p:txBody>
          <a:bodyPr/>
          <a:lstStyle/>
          <a:p>
            <a:r>
              <a:rPr lang="es-ES_tradnl"/>
              <a:t>Imatge</a:t>
            </a:r>
            <a:endParaRPr lang="es-ES"/>
          </a:p>
        </p:txBody>
      </p:sp>
      <p:sp>
        <p:nvSpPr>
          <p:cNvPr id="32" name="Rectángulo 31"/>
          <p:cNvSpPr/>
          <p:nvPr userDrawn="1"/>
        </p:nvSpPr>
        <p:spPr>
          <a:xfrm>
            <a:off x="2267270" y="3373060"/>
            <a:ext cx="6876730" cy="1764000"/>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3" name="Marcador de posición de imagen 11"/>
          <p:cNvSpPr>
            <a:spLocks noGrp="1"/>
          </p:cNvSpPr>
          <p:nvPr>
            <p:ph type="pic" sz="quarter" idx="28" hasCustomPrompt="1"/>
          </p:nvPr>
        </p:nvSpPr>
        <p:spPr>
          <a:xfrm>
            <a:off x="0" y="3379500"/>
            <a:ext cx="2267270" cy="1764000"/>
          </a:xfrm>
        </p:spPr>
        <p:txBody>
          <a:bodyPr/>
          <a:lstStyle/>
          <a:p>
            <a:r>
              <a:rPr lang="es-ES_tradnl"/>
              <a:t>Imatge</a:t>
            </a:r>
            <a:endParaRPr lang="es-ES"/>
          </a:p>
        </p:txBody>
      </p:sp>
      <p:sp>
        <p:nvSpPr>
          <p:cNvPr id="34" name="Marcador de texto 17"/>
          <p:cNvSpPr>
            <a:spLocks noGrp="1"/>
          </p:cNvSpPr>
          <p:nvPr>
            <p:ph type="body" sz="quarter" idx="29" hasCustomPrompt="1"/>
          </p:nvPr>
        </p:nvSpPr>
        <p:spPr>
          <a:xfrm>
            <a:off x="2387053" y="1732074"/>
            <a:ext cx="6652200" cy="491814"/>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p:ph type="body" sz="quarter" idx="30" hasCustomPrompt="1"/>
          </p:nvPr>
        </p:nvSpPr>
        <p:spPr>
          <a:xfrm>
            <a:off x="2387053" y="2223888"/>
            <a:ext cx="6652200" cy="917864"/>
          </a:xfrm>
        </p:spPr>
        <p:txBody>
          <a:bodyPr>
            <a:normAutofit/>
          </a:bodyPr>
          <a:lstStyle>
            <a:lvl1pPr marL="0" indent="0">
              <a:buNone/>
              <a:defRPr sz="1400" b="0"/>
            </a:lvl1pPr>
          </a:lstStyle>
          <a:p>
            <a:pPr lvl="0"/>
            <a:r>
              <a:rPr lang="es-ES_tradnl"/>
              <a:t>Text</a:t>
            </a:r>
            <a:endParaRPr lang="es-ES"/>
          </a:p>
        </p:txBody>
      </p:sp>
      <p:sp>
        <p:nvSpPr>
          <p:cNvPr id="36" name="Marcador de texto 17"/>
          <p:cNvSpPr>
            <a:spLocks noGrp="1"/>
          </p:cNvSpPr>
          <p:nvPr>
            <p:ph type="body" sz="quarter" idx="31" hasCustomPrompt="1"/>
          </p:nvPr>
        </p:nvSpPr>
        <p:spPr>
          <a:xfrm>
            <a:off x="2387053" y="3590143"/>
            <a:ext cx="6652200" cy="491814"/>
          </a:xfrm>
        </p:spPr>
        <p:txBody>
          <a:bodyPr>
            <a:normAutofit/>
          </a:bodyPr>
          <a:lstStyle>
            <a:lvl1pPr marL="0" indent="0">
              <a:buNone/>
              <a:defRPr sz="2400" b="1"/>
            </a:lvl1pPr>
          </a:lstStyle>
          <a:p>
            <a:pPr lvl="0"/>
            <a:r>
              <a:rPr lang="es-ES_tradnl"/>
              <a:t>Títol</a:t>
            </a:r>
            <a:endParaRPr lang="es-ES"/>
          </a:p>
        </p:txBody>
      </p:sp>
      <p:sp>
        <p:nvSpPr>
          <p:cNvPr id="37" name="Marcador de texto 17"/>
          <p:cNvSpPr>
            <a:spLocks noGrp="1"/>
          </p:cNvSpPr>
          <p:nvPr>
            <p:ph type="body" sz="quarter" idx="32" hasCustomPrompt="1"/>
          </p:nvPr>
        </p:nvSpPr>
        <p:spPr>
          <a:xfrm>
            <a:off x="2387053" y="4081957"/>
            <a:ext cx="6652200" cy="917864"/>
          </a:xfrm>
        </p:spPr>
        <p:txBody>
          <a:bodyPr>
            <a:normAutofit/>
          </a:bodyPr>
          <a:lstStyle>
            <a:lvl1pPr marL="0" indent="0">
              <a:buNone/>
              <a:defRPr sz="1400" b="0"/>
            </a:lvl1pPr>
          </a:lstStyle>
          <a:p>
            <a:pPr lvl="0"/>
            <a:r>
              <a:rPr lang="es-ES_tradnl"/>
              <a:t>Text</a:t>
            </a:r>
            <a:endParaRPr lang="es-ES"/>
          </a:p>
        </p:txBody>
      </p:sp>
      <p:sp>
        <p:nvSpPr>
          <p:cNvPr id="12" name="Marcador de número de diapositiva 5">
            <a:extLst>
              <a:ext uri="{FF2B5EF4-FFF2-40B4-BE49-F238E27FC236}">
                <a16:creationId xmlns:a16="http://schemas.microsoft.com/office/drawing/2014/main" id="{828F32F2-A8B7-0E40-9662-1DC9A304042D}"/>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14" name="Imagen 13" descr="Marca DB positiu horitzontal.png">
            <a:extLst>
              <a:ext uri="{FF2B5EF4-FFF2-40B4-BE49-F238E27FC236}">
                <a16:creationId xmlns:a16="http://schemas.microsoft.com/office/drawing/2014/main" id="{EEA69B86-401C-0C46-B373-FEBC5640D0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35852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0_Título y objetos">
    <p:spTree>
      <p:nvGrpSpPr>
        <p:cNvPr id="1" name=""/>
        <p:cNvGrpSpPr/>
        <p:nvPr/>
      </p:nvGrpSpPr>
      <p:grpSpPr>
        <a:xfrm>
          <a:off x="0" y="0"/>
          <a:ext cx="0" cy="0"/>
          <a:chOff x="0" y="0"/>
          <a:chExt cx="0" cy="0"/>
        </a:xfrm>
      </p:grpSpPr>
      <p:sp>
        <p:nvSpPr>
          <p:cNvPr id="13" name="Rectángulo 12"/>
          <p:cNvSpPr/>
          <p:nvPr userDrawn="1"/>
        </p:nvSpPr>
        <p:spPr>
          <a:xfrm>
            <a:off x="3087132"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userDrawn="1"/>
        </p:nvSpPr>
        <p:spPr>
          <a:xfrm>
            <a:off x="6174263"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a:xfrm>
            <a:off x="129055" y="205979"/>
            <a:ext cx="7635850" cy="857250"/>
          </a:xfrm>
        </p:spPr>
        <p:txBody>
          <a:bodyPr/>
          <a:lstStyle/>
          <a:p>
            <a:r>
              <a:rPr lang="es-ES_tradnl"/>
              <a:t>Clic per editar el títol</a:t>
            </a:r>
            <a:endParaRPr lang="es-ES"/>
          </a:p>
        </p:txBody>
      </p:sp>
      <p:sp>
        <p:nvSpPr>
          <p:cNvPr id="12" name="Marcador de posición de imagen 11"/>
          <p:cNvSpPr>
            <a:spLocks noGrp="1"/>
          </p:cNvSpPr>
          <p:nvPr>
            <p:ph type="pic" sz="quarter" idx="13" hasCustomPrompt="1"/>
          </p:nvPr>
        </p:nvSpPr>
        <p:spPr>
          <a:xfrm>
            <a:off x="6174262" y="1522452"/>
            <a:ext cx="2969737" cy="1758694"/>
          </a:xfrm>
        </p:spPr>
        <p:txBody>
          <a:bodyPr/>
          <a:lstStyle/>
          <a:p>
            <a:r>
              <a:rPr lang="es-ES_tradnl"/>
              <a:t>Imatge</a:t>
            </a:r>
            <a:endParaRPr lang="es-ES"/>
          </a:p>
        </p:txBody>
      </p:sp>
      <p:sp>
        <p:nvSpPr>
          <p:cNvPr id="19" name="Marcador de texto 17"/>
          <p:cNvSpPr>
            <a:spLocks noGrp="1"/>
          </p:cNvSpPr>
          <p:nvPr>
            <p:ph type="body" sz="quarter" idx="15" hasCustomPrompt="1"/>
          </p:nvPr>
        </p:nvSpPr>
        <p:spPr>
          <a:xfrm>
            <a:off x="6174263" y="3494171"/>
            <a:ext cx="2874962" cy="491814"/>
          </a:xfrm>
        </p:spPr>
        <p:txBody>
          <a:bodyPr>
            <a:normAutofit/>
          </a:bodyPr>
          <a:lstStyle>
            <a:lvl1pPr marL="0" indent="0">
              <a:buNone/>
              <a:defRPr sz="2400" b="1"/>
            </a:lvl1pPr>
          </a:lstStyle>
          <a:p>
            <a:pPr lvl="0"/>
            <a:r>
              <a:rPr lang="es-ES_tradnl"/>
              <a:t>Títol</a:t>
            </a:r>
            <a:endParaRPr lang="es-ES"/>
          </a:p>
        </p:txBody>
      </p:sp>
      <p:sp>
        <p:nvSpPr>
          <p:cNvPr id="23" name="Marcador de texto 17"/>
          <p:cNvSpPr>
            <a:spLocks noGrp="1"/>
          </p:cNvSpPr>
          <p:nvPr>
            <p:ph type="body" sz="quarter" idx="19" hasCustomPrompt="1"/>
          </p:nvPr>
        </p:nvSpPr>
        <p:spPr>
          <a:xfrm>
            <a:off x="6174263" y="3985985"/>
            <a:ext cx="2874962" cy="917864"/>
          </a:xfrm>
        </p:spPr>
        <p:txBody>
          <a:bodyPr>
            <a:normAutofit/>
          </a:bodyPr>
          <a:lstStyle>
            <a:lvl1pPr marL="0" indent="0">
              <a:buNone/>
              <a:defRPr sz="1400" b="0"/>
            </a:lvl1pPr>
          </a:lstStyle>
          <a:p>
            <a:pPr lvl="0"/>
            <a:r>
              <a:rPr lang="es-ES_tradnl"/>
              <a:t>Text</a:t>
            </a:r>
            <a:endParaRPr lang="es-ES"/>
          </a:p>
        </p:txBody>
      </p:sp>
      <p:sp>
        <p:nvSpPr>
          <p:cNvPr id="15" name="Marcador de posición de imagen 11"/>
          <p:cNvSpPr>
            <a:spLocks noGrp="1"/>
          </p:cNvSpPr>
          <p:nvPr>
            <p:ph type="pic" sz="quarter" idx="20" hasCustomPrompt="1"/>
          </p:nvPr>
        </p:nvSpPr>
        <p:spPr>
          <a:xfrm>
            <a:off x="3093486" y="1522452"/>
            <a:ext cx="2969737" cy="1758694"/>
          </a:xfrm>
        </p:spPr>
        <p:txBody>
          <a:bodyPr/>
          <a:lstStyle/>
          <a:p>
            <a:r>
              <a:rPr lang="es-ES_tradnl"/>
              <a:t>Imatge</a:t>
            </a:r>
            <a:endParaRPr lang="es-ES"/>
          </a:p>
        </p:txBody>
      </p:sp>
      <p:sp>
        <p:nvSpPr>
          <p:cNvPr id="16" name="Marcador de texto 17"/>
          <p:cNvSpPr>
            <a:spLocks noGrp="1"/>
          </p:cNvSpPr>
          <p:nvPr>
            <p:ph type="body" sz="quarter" idx="21" hasCustomPrompt="1"/>
          </p:nvPr>
        </p:nvSpPr>
        <p:spPr>
          <a:xfrm>
            <a:off x="3093486" y="3494171"/>
            <a:ext cx="2874962"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p:ph type="body" sz="quarter" idx="22" hasCustomPrompt="1"/>
          </p:nvPr>
        </p:nvSpPr>
        <p:spPr>
          <a:xfrm>
            <a:off x="3093486" y="3985985"/>
            <a:ext cx="2874962" cy="917864"/>
          </a:xfrm>
        </p:spPr>
        <p:txBody>
          <a:bodyPr>
            <a:normAutofit/>
          </a:bodyPr>
          <a:lstStyle>
            <a:lvl1pPr marL="0" indent="0">
              <a:buNone/>
              <a:defRPr sz="1400" b="0"/>
            </a:lvl1pPr>
          </a:lstStyle>
          <a:p>
            <a:pPr lvl="0"/>
            <a:r>
              <a:rPr lang="es-ES_tradnl"/>
              <a:t>Text</a:t>
            </a:r>
            <a:endParaRPr lang="es-ES"/>
          </a:p>
        </p:txBody>
      </p:sp>
      <p:sp>
        <p:nvSpPr>
          <p:cNvPr id="18" name="Rectángulo 17"/>
          <p:cNvSpPr/>
          <p:nvPr userDrawn="1"/>
        </p:nvSpPr>
        <p:spPr>
          <a:xfrm>
            <a:off x="-6354" y="1519049"/>
            <a:ext cx="2969737"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Marcador de posición de imagen 11"/>
          <p:cNvSpPr>
            <a:spLocks noGrp="1"/>
          </p:cNvSpPr>
          <p:nvPr>
            <p:ph type="pic" sz="quarter" idx="23" hasCustomPrompt="1"/>
          </p:nvPr>
        </p:nvSpPr>
        <p:spPr>
          <a:xfrm>
            <a:off x="0" y="1522452"/>
            <a:ext cx="2969737" cy="1758694"/>
          </a:xfrm>
        </p:spPr>
        <p:txBody>
          <a:bodyPr/>
          <a:lstStyle/>
          <a:p>
            <a:r>
              <a:rPr lang="es-ES_tradnl"/>
              <a:t>Imatge</a:t>
            </a:r>
            <a:endParaRPr lang="es-ES"/>
          </a:p>
        </p:txBody>
      </p:sp>
      <p:sp>
        <p:nvSpPr>
          <p:cNvPr id="21" name="Marcador de texto 17"/>
          <p:cNvSpPr>
            <a:spLocks noGrp="1"/>
          </p:cNvSpPr>
          <p:nvPr>
            <p:ph type="body" sz="quarter" idx="24" hasCustomPrompt="1"/>
          </p:nvPr>
        </p:nvSpPr>
        <p:spPr>
          <a:xfrm>
            <a:off x="0" y="3494171"/>
            <a:ext cx="2874962" cy="491814"/>
          </a:xfrm>
        </p:spPr>
        <p:txBody>
          <a:bodyPr>
            <a:normAutofit/>
          </a:bodyPr>
          <a:lstStyle>
            <a:lvl1pPr marL="0" indent="0">
              <a:buNone/>
              <a:defRPr sz="2400" b="1"/>
            </a:lvl1pPr>
          </a:lstStyle>
          <a:p>
            <a:pPr lvl="0"/>
            <a:r>
              <a:rPr lang="es-ES_tradnl"/>
              <a:t>Títol</a:t>
            </a:r>
            <a:endParaRPr lang="es-ES"/>
          </a:p>
        </p:txBody>
      </p:sp>
      <p:sp>
        <p:nvSpPr>
          <p:cNvPr id="22" name="Marcador de texto 17"/>
          <p:cNvSpPr>
            <a:spLocks noGrp="1"/>
          </p:cNvSpPr>
          <p:nvPr>
            <p:ph type="body" sz="quarter" idx="25" hasCustomPrompt="1"/>
          </p:nvPr>
        </p:nvSpPr>
        <p:spPr>
          <a:xfrm>
            <a:off x="0" y="3985985"/>
            <a:ext cx="2874962" cy="917864"/>
          </a:xfrm>
        </p:spPr>
        <p:txBody>
          <a:bodyPr>
            <a:normAutofit/>
          </a:bodyPr>
          <a:lstStyle>
            <a:lvl1pPr marL="0" indent="0">
              <a:buNone/>
              <a:defRPr sz="1400" b="0"/>
            </a:lvl1pPr>
          </a:lstStyle>
          <a:p>
            <a:pPr lvl="0"/>
            <a:r>
              <a:rPr lang="es-ES_tradnl"/>
              <a:t>Text</a:t>
            </a:r>
            <a:endParaRPr lang="es-ES"/>
          </a:p>
        </p:txBody>
      </p:sp>
      <p:sp>
        <p:nvSpPr>
          <p:cNvPr id="24" name="Marcador de número de diapositiva 5">
            <a:extLst>
              <a:ext uri="{FF2B5EF4-FFF2-40B4-BE49-F238E27FC236}">
                <a16:creationId xmlns:a16="http://schemas.microsoft.com/office/drawing/2014/main" id="{20B87EDD-D7AF-F14F-B408-B6E5B3561546}"/>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26" name="Imagen 25" descr="Marca DB positiu horitzontal.png">
            <a:extLst>
              <a:ext uri="{FF2B5EF4-FFF2-40B4-BE49-F238E27FC236}">
                <a16:creationId xmlns:a16="http://schemas.microsoft.com/office/drawing/2014/main" id="{0293BBD6-01C8-A143-80B0-27F85D2457A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3715003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ítulo y objetos">
    <p:spTree>
      <p:nvGrpSpPr>
        <p:cNvPr id="1" name=""/>
        <p:cNvGrpSpPr/>
        <p:nvPr/>
      </p:nvGrpSpPr>
      <p:grpSpPr>
        <a:xfrm>
          <a:off x="0" y="0"/>
          <a:ext cx="0" cy="0"/>
          <a:chOff x="0" y="0"/>
          <a:chExt cx="0" cy="0"/>
        </a:xfrm>
      </p:grpSpPr>
      <p:sp>
        <p:nvSpPr>
          <p:cNvPr id="13" name="Rectángulo 12"/>
          <p:cNvSpPr/>
          <p:nvPr userDrawn="1"/>
        </p:nvSpPr>
        <p:spPr>
          <a:xfrm>
            <a:off x="2311959" y="1519049"/>
            <a:ext cx="2223849"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tángulo 13"/>
          <p:cNvSpPr/>
          <p:nvPr userDrawn="1"/>
        </p:nvSpPr>
        <p:spPr>
          <a:xfrm>
            <a:off x="4620794" y="1519049"/>
            <a:ext cx="2223849"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userDrawn="1"/>
        </p:nvSpPr>
        <p:spPr>
          <a:xfrm>
            <a:off x="3124" y="1519049"/>
            <a:ext cx="2223849"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5" name="Rectángulo 24"/>
          <p:cNvSpPr/>
          <p:nvPr userDrawn="1"/>
        </p:nvSpPr>
        <p:spPr>
          <a:xfrm>
            <a:off x="6929629" y="1519049"/>
            <a:ext cx="2223849"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a:xfrm>
            <a:off x="129055" y="205979"/>
            <a:ext cx="7598375" cy="857250"/>
          </a:xfrm>
        </p:spPr>
        <p:txBody>
          <a:bodyPr/>
          <a:lstStyle/>
          <a:p>
            <a:r>
              <a:rPr lang="es-ES_tradnl"/>
              <a:t>Clic per editar el títol</a:t>
            </a:r>
            <a:endParaRPr lang="es-ES"/>
          </a:p>
        </p:txBody>
      </p:sp>
      <p:sp>
        <p:nvSpPr>
          <p:cNvPr id="20" name="Marcador de posición de imagen 11"/>
          <p:cNvSpPr>
            <a:spLocks noGrp="1"/>
          </p:cNvSpPr>
          <p:nvPr userDrawn="1">
            <p:ph type="pic" sz="quarter" idx="23" hasCustomPrompt="1"/>
          </p:nvPr>
        </p:nvSpPr>
        <p:spPr>
          <a:xfrm>
            <a:off x="3125" y="1522452"/>
            <a:ext cx="2223848" cy="1779258"/>
          </a:xfrm>
        </p:spPr>
        <p:txBody>
          <a:bodyPr>
            <a:normAutofit/>
          </a:bodyPr>
          <a:lstStyle>
            <a:lvl1pPr>
              <a:defRPr sz="2800"/>
            </a:lvl1pPr>
          </a:lstStyle>
          <a:p>
            <a:r>
              <a:rPr lang="es-ES_tradnl"/>
              <a:t>Imatge</a:t>
            </a:r>
            <a:endParaRPr lang="es-ES"/>
          </a:p>
        </p:txBody>
      </p:sp>
      <p:sp>
        <p:nvSpPr>
          <p:cNvPr id="21" name="Marcador de texto 17"/>
          <p:cNvSpPr>
            <a:spLocks noGrp="1"/>
          </p:cNvSpPr>
          <p:nvPr userDrawn="1">
            <p:ph type="body" sz="quarter" idx="24" hasCustomPrompt="1"/>
          </p:nvPr>
        </p:nvSpPr>
        <p:spPr>
          <a:xfrm>
            <a:off x="3124" y="3494171"/>
            <a:ext cx="2129449" cy="491814"/>
          </a:xfrm>
        </p:spPr>
        <p:txBody>
          <a:bodyPr>
            <a:normAutofit/>
          </a:bodyPr>
          <a:lstStyle>
            <a:lvl1pPr marL="0" indent="0">
              <a:buNone/>
              <a:defRPr sz="2000" b="1"/>
            </a:lvl1pPr>
          </a:lstStyle>
          <a:p>
            <a:pPr lvl="0"/>
            <a:r>
              <a:rPr lang="es-ES_tradnl"/>
              <a:t>Títol</a:t>
            </a:r>
            <a:endParaRPr lang="es-ES"/>
          </a:p>
        </p:txBody>
      </p:sp>
      <p:sp>
        <p:nvSpPr>
          <p:cNvPr id="22" name="Marcador de texto 17"/>
          <p:cNvSpPr>
            <a:spLocks noGrp="1"/>
          </p:cNvSpPr>
          <p:nvPr userDrawn="1">
            <p:ph type="body" sz="quarter" idx="25" hasCustomPrompt="1"/>
          </p:nvPr>
        </p:nvSpPr>
        <p:spPr>
          <a:xfrm>
            <a:off x="3124" y="3985985"/>
            <a:ext cx="2129449" cy="917864"/>
          </a:xfrm>
        </p:spPr>
        <p:txBody>
          <a:bodyPr>
            <a:normAutofit/>
          </a:bodyPr>
          <a:lstStyle>
            <a:lvl1pPr marL="0" indent="0">
              <a:buNone/>
              <a:defRPr sz="1200" b="0"/>
            </a:lvl1pPr>
          </a:lstStyle>
          <a:p>
            <a:pPr lvl="0"/>
            <a:r>
              <a:rPr lang="es-ES_tradnl"/>
              <a:t>Text</a:t>
            </a:r>
            <a:endParaRPr lang="es-ES"/>
          </a:p>
        </p:txBody>
      </p:sp>
      <p:sp>
        <p:nvSpPr>
          <p:cNvPr id="38" name="Marcador de posición de imagen 11"/>
          <p:cNvSpPr>
            <a:spLocks noGrp="1"/>
          </p:cNvSpPr>
          <p:nvPr userDrawn="1">
            <p:ph type="pic" sz="quarter" idx="29" hasCustomPrompt="1"/>
          </p:nvPr>
        </p:nvSpPr>
        <p:spPr>
          <a:xfrm>
            <a:off x="4620794" y="1522452"/>
            <a:ext cx="2223849" cy="1758694"/>
          </a:xfrm>
        </p:spPr>
        <p:txBody>
          <a:bodyPr>
            <a:normAutofit/>
          </a:bodyPr>
          <a:lstStyle>
            <a:lvl1pPr>
              <a:defRPr sz="2800"/>
            </a:lvl1pPr>
          </a:lstStyle>
          <a:p>
            <a:r>
              <a:rPr lang="es-ES_tradnl"/>
              <a:t>Imatge</a:t>
            </a:r>
            <a:endParaRPr lang="es-ES"/>
          </a:p>
        </p:txBody>
      </p:sp>
      <p:sp>
        <p:nvSpPr>
          <p:cNvPr id="39" name="Marcador de texto 17"/>
          <p:cNvSpPr>
            <a:spLocks noGrp="1"/>
          </p:cNvSpPr>
          <p:nvPr userDrawn="1">
            <p:ph type="body" sz="quarter" idx="30" hasCustomPrompt="1"/>
          </p:nvPr>
        </p:nvSpPr>
        <p:spPr>
          <a:xfrm>
            <a:off x="4626175" y="3494171"/>
            <a:ext cx="2129449" cy="491814"/>
          </a:xfrm>
        </p:spPr>
        <p:txBody>
          <a:bodyPr>
            <a:normAutofit/>
          </a:bodyPr>
          <a:lstStyle>
            <a:lvl1pPr marL="0" indent="0">
              <a:buNone/>
              <a:defRPr sz="2000" b="1"/>
            </a:lvl1pPr>
          </a:lstStyle>
          <a:p>
            <a:pPr lvl="0"/>
            <a:r>
              <a:rPr lang="es-ES_tradnl"/>
              <a:t>Títol</a:t>
            </a:r>
            <a:endParaRPr lang="es-ES"/>
          </a:p>
        </p:txBody>
      </p:sp>
      <p:sp>
        <p:nvSpPr>
          <p:cNvPr id="40" name="Marcador de texto 17"/>
          <p:cNvSpPr>
            <a:spLocks noGrp="1"/>
          </p:cNvSpPr>
          <p:nvPr userDrawn="1">
            <p:ph type="body" sz="quarter" idx="31" hasCustomPrompt="1"/>
          </p:nvPr>
        </p:nvSpPr>
        <p:spPr>
          <a:xfrm>
            <a:off x="4626175" y="3985985"/>
            <a:ext cx="2129449" cy="917864"/>
          </a:xfrm>
        </p:spPr>
        <p:txBody>
          <a:bodyPr>
            <a:normAutofit/>
          </a:bodyPr>
          <a:lstStyle>
            <a:lvl1pPr marL="0" indent="0">
              <a:buNone/>
              <a:defRPr sz="1200" b="0"/>
            </a:lvl1pPr>
          </a:lstStyle>
          <a:p>
            <a:pPr lvl="0"/>
            <a:r>
              <a:rPr lang="es-ES_tradnl"/>
              <a:t>Text</a:t>
            </a:r>
            <a:endParaRPr lang="es-ES"/>
          </a:p>
        </p:txBody>
      </p:sp>
      <p:sp>
        <p:nvSpPr>
          <p:cNvPr id="42" name="Marcador de texto 17"/>
          <p:cNvSpPr>
            <a:spLocks noGrp="1"/>
          </p:cNvSpPr>
          <p:nvPr userDrawn="1">
            <p:ph type="body" sz="quarter" idx="33" hasCustomPrompt="1"/>
          </p:nvPr>
        </p:nvSpPr>
        <p:spPr>
          <a:xfrm>
            <a:off x="6929629" y="1617222"/>
            <a:ext cx="2129449" cy="491814"/>
          </a:xfrm>
        </p:spPr>
        <p:txBody>
          <a:bodyPr>
            <a:normAutofit/>
          </a:bodyPr>
          <a:lstStyle>
            <a:lvl1pPr marL="0" indent="0">
              <a:buNone/>
              <a:defRPr sz="2000" b="1"/>
            </a:lvl1pPr>
          </a:lstStyle>
          <a:p>
            <a:pPr lvl="0"/>
            <a:r>
              <a:rPr lang="es-ES_tradnl"/>
              <a:t>Títol</a:t>
            </a:r>
            <a:endParaRPr lang="es-ES"/>
          </a:p>
        </p:txBody>
      </p:sp>
      <p:sp>
        <p:nvSpPr>
          <p:cNvPr id="43" name="Marcador de texto 17"/>
          <p:cNvSpPr>
            <a:spLocks noGrp="1"/>
          </p:cNvSpPr>
          <p:nvPr userDrawn="1">
            <p:ph type="body" sz="quarter" idx="34" hasCustomPrompt="1"/>
          </p:nvPr>
        </p:nvSpPr>
        <p:spPr>
          <a:xfrm>
            <a:off x="6929629" y="2109036"/>
            <a:ext cx="2129449" cy="999334"/>
          </a:xfrm>
        </p:spPr>
        <p:txBody>
          <a:bodyPr>
            <a:normAutofit/>
          </a:bodyPr>
          <a:lstStyle>
            <a:lvl1pPr marL="0" indent="0">
              <a:buNone/>
              <a:defRPr sz="1200" b="0"/>
            </a:lvl1pPr>
          </a:lstStyle>
          <a:p>
            <a:pPr lvl="0"/>
            <a:r>
              <a:rPr lang="es-ES_tradnl"/>
              <a:t>Text</a:t>
            </a:r>
            <a:endParaRPr lang="es-ES"/>
          </a:p>
        </p:txBody>
      </p:sp>
      <p:sp>
        <p:nvSpPr>
          <p:cNvPr id="44" name="Marcador de posición de imagen 11"/>
          <p:cNvSpPr>
            <a:spLocks noGrp="1"/>
          </p:cNvSpPr>
          <p:nvPr userDrawn="1">
            <p:ph type="pic" sz="quarter" idx="35" hasCustomPrompt="1"/>
          </p:nvPr>
        </p:nvSpPr>
        <p:spPr>
          <a:xfrm>
            <a:off x="2321056" y="3301710"/>
            <a:ext cx="2214752" cy="1841790"/>
          </a:xfrm>
        </p:spPr>
        <p:txBody>
          <a:bodyPr>
            <a:normAutofit/>
          </a:bodyPr>
          <a:lstStyle>
            <a:lvl1pPr>
              <a:defRPr sz="2800"/>
            </a:lvl1pPr>
          </a:lstStyle>
          <a:p>
            <a:r>
              <a:rPr lang="es-ES_tradnl"/>
              <a:t>Imatge</a:t>
            </a:r>
            <a:endParaRPr lang="es-ES"/>
          </a:p>
        </p:txBody>
      </p:sp>
      <p:sp>
        <p:nvSpPr>
          <p:cNvPr id="45" name="Marcador de texto 17"/>
          <p:cNvSpPr>
            <a:spLocks noGrp="1"/>
          </p:cNvSpPr>
          <p:nvPr userDrawn="1">
            <p:ph type="body" sz="quarter" idx="36" hasCustomPrompt="1"/>
          </p:nvPr>
        </p:nvSpPr>
        <p:spPr>
          <a:xfrm>
            <a:off x="2330915" y="1617222"/>
            <a:ext cx="2129449" cy="491814"/>
          </a:xfrm>
        </p:spPr>
        <p:txBody>
          <a:bodyPr>
            <a:normAutofit/>
          </a:bodyPr>
          <a:lstStyle>
            <a:lvl1pPr marL="0" indent="0">
              <a:buNone/>
              <a:defRPr sz="2000" b="1"/>
            </a:lvl1pPr>
          </a:lstStyle>
          <a:p>
            <a:pPr lvl="0"/>
            <a:r>
              <a:rPr lang="es-ES_tradnl"/>
              <a:t>Títol</a:t>
            </a:r>
            <a:endParaRPr lang="es-ES"/>
          </a:p>
        </p:txBody>
      </p:sp>
      <p:sp>
        <p:nvSpPr>
          <p:cNvPr id="46" name="Marcador de texto 17"/>
          <p:cNvSpPr>
            <a:spLocks noGrp="1"/>
          </p:cNvSpPr>
          <p:nvPr userDrawn="1">
            <p:ph type="body" sz="quarter" idx="37" hasCustomPrompt="1"/>
          </p:nvPr>
        </p:nvSpPr>
        <p:spPr>
          <a:xfrm>
            <a:off x="2330915" y="2109036"/>
            <a:ext cx="2129449" cy="999334"/>
          </a:xfrm>
        </p:spPr>
        <p:txBody>
          <a:bodyPr>
            <a:normAutofit/>
          </a:bodyPr>
          <a:lstStyle>
            <a:lvl1pPr marL="0" indent="0">
              <a:buNone/>
              <a:defRPr sz="1200" b="0"/>
            </a:lvl1pPr>
          </a:lstStyle>
          <a:p>
            <a:pPr lvl="0"/>
            <a:r>
              <a:rPr lang="es-ES_tradnl"/>
              <a:t>Text</a:t>
            </a:r>
            <a:endParaRPr lang="es-ES"/>
          </a:p>
        </p:txBody>
      </p:sp>
      <p:sp>
        <p:nvSpPr>
          <p:cNvPr id="47" name="Marcador de posición de imagen 11"/>
          <p:cNvSpPr>
            <a:spLocks noGrp="1"/>
          </p:cNvSpPr>
          <p:nvPr userDrawn="1">
            <p:ph type="pic" sz="quarter" idx="38" hasCustomPrompt="1"/>
          </p:nvPr>
        </p:nvSpPr>
        <p:spPr>
          <a:xfrm>
            <a:off x="6929629" y="3301710"/>
            <a:ext cx="2223850" cy="1841790"/>
          </a:xfrm>
        </p:spPr>
        <p:txBody>
          <a:bodyPr>
            <a:normAutofit/>
          </a:bodyPr>
          <a:lstStyle>
            <a:lvl1pPr>
              <a:defRPr sz="2800"/>
            </a:lvl1pPr>
          </a:lstStyle>
          <a:p>
            <a:r>
              <a:rPr lang="es-ES_tradnl"/>
              <a:t>Imatge</a:t>
            </a:r>
            <a:endParaRPr lang="es-ES"/>
          </a:p>
        </p:txBody>
      </p:sp>
      <p:sp>
        <p:nvSpPr>
          <p:cNvPr id="23" name="Marcador de número de diapositiva 5">
            <a:extLst>
              <a:ext uri="{FF2B5EF4-FFF2-40B4-BE49-F238E27FC236}">
                <a16:creationId xmlns:a16="http://schemas.microsoft.com/office/drawing/2014/main" id="{22A2479D-9454-814B-9465-B7BEF096E8DE}"/>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27" name="Imagen 26" descr="Marca DB positiu horitzontal.png">
            <a:extLst>
              <a:ext uri="{FF2B5EF4-FFF2-40B4-BE49-F238E27FC236}">
                <a16:creationId xmlns:a16="http://schemas.microsoft.com/office/drawing/2014/main" id="{36D6FEEA-B678-8E42-9A02-2BD964A8DB9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1578622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ítulo y objetos">
    <p:spTree>
      <p:nvGrpSpPr>
        <p:cNvPr id="1" name=""/>
        <p:cNvGrpSpPr/>
        <p:nvPr/>
      </p:nvGrpSpPr>
      <p:grpSpPr>
        <a:xfrm>
          <a:off x="0" y="0"/>
          <a:ext cx="0" cy="0"/>
          <a:chOff x="0" y="0"/>
          <a:chExt cx="0" cy="0"/>
        </a:xfrm>
      </p:grpSpPr>
      <p:sp>
        <p:nvSpPr>
          <p:cNvPr id="8" name="Rectángulo 7"/>
          <p:cNvSpPr/>
          <p:nvPr userDrawn="1"/>
        </p:nvSpPr>
        <p:spPr>
          <a:xfrm>
            <a:off x="0" y="1519050"/>
            <a:ext cx="3048000" cy="181070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a:xfrm>
            <a:off x="129055" y="205979"/>
            <a:ext cx="7568394" cy="857250"/>
          </a:xfrm>
        </p:spPr>
        <p:txBody>
          <a:bodyPr/>
          <a:lstStyle/>
          <a:p>
            <a:r>
              <a:rPr lang="es-ES_tradnl"/>
              <a:t>Clic per editar el títol</a:t>
            </a:r>
            <a:endParaRPr lang="es-ES"/>
          </a:p>
        </p:txBody>
      </p:sp>
      <p:sp>
        <p:nvSpPr>
          <p:cNvPr id="15" name="Marcador de posición de imagen 11"/>
          <p:cNvSpPr>
            <a:spLocks noGrp="1"/>
          </p:cNvSpPr>
          <p:nvPr userDrawn="1">
            <p:ph type="pic" sz="quarter" idx="20" hasCustomPrompt="1"/>
          </p:nvPr>
        </p:nvSpPr>
        <p:spPr>
          <a:xfrm>
            <a:off x="3048000" y="1522452"/>
            <a:ext cx="6096000" cy="1807304"/>
          </a:xfrm>
        </p:spPr>
        <p:txBody>
          <a:bodyPr/>
          <a:lstStyle/>
          <a:p>
            <a:r>
              <a:rPr lang="es-ES_tradnl"/>
              <a:t>Imatge</a:t>
            </a:r>
            <a:endParaRPr lang="es-ES"/>
          </a:p>
        </p:txBody>
      </p:sp>
      <p:sp>
        <p:nvSpPr>
          <p:cNvPr id="16" name="Marcador de texto 17"/>
          <p:cNvSpPr>
            <a:spLocks noGrp="1"/>
          </p:cNvSpPr>
          <p:nvPr userDrawn="1">
            <p:ph type="body" sz="quarter" idx="21" hasCustomPrompt="1"/>
          </p:nvPr>
        </p:nvSpPr>
        <p:spPr>
          <a:xfrm>
            <a:off x="3093486" y="3494171"/>
            <a:ext cx="2874962"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p:ph type="body" sz="quarter" idx="22" hasCustomPrompt="1"/>
          </p:nvPr>
        </p:nvSpPr>
        <p:spPr>
          <a:xfrm>
            <a:off x="3093486" y="3985985"/>
            <a:ext cx="2874962" cy="917864"/>
          </a:xfrm>
        </p:spPr>
        <p:txBody>
          <a:bodyPr>
            <a:normAutofit/>
          </a:bodyPr>
          <a:lstStyle>
            <a:lvl1pPr marL="0" indent="0">
              <a:buNone/>
              <a:defRPr sz="1400" b="0"/>
            </a:lvl1pPr>
          </a:lstStyle>
          <a:p>
            <a:pPr lvl="0"/>
            <a:r>
              <a:rPr lang="es-ES_tradnl"/>
              <a:t>Text</a:t>
            </a:r>
            <a:endParaRPr lang="es-ES"/>
          </a:p>
        </p:txBody>
      </p:sp>
      <p:sp>
        <p:nvSpPr>
          <p:cNvPr id="25" name="Marcador de texto 17"/>
          <p:cNvSpPr>
            <a:spLocks noGrp="1"/>
          </p:cNvSpPr>
          <p:nvPr userDrawn="1">
            <p:ph type="body" sz="quarter" idx="24" hasCustomPrompt="1"/>
          </p:nvPr>
        </p:nvSpPr>
        <p:spPr>
          <a:xfrm>
            <a:off x="129055" y="1732074"/>
            <a:ext cx="2696637" cy="491814"/>
          </a:xfrm>
        </p:spPr>
        <p:txBody>
          <a:bodyPr>
            <a:normAutofit/>
          </a:bodyPr>
          <a:lstStyle>
            <a:lvl1pPr marL="0" indent="0">
              <a:buNone/>
              <a:defRPr sz="2400" b="1">
                <a:solidFill>
                  <a:srgbClr val="FFFFFF"/>
                </a:solidFill>
              </a:defRPr>
            </a:lvl1pPr>
          </a:lstStyle>
          <a:p>
            <a:pPr lvl="0"/>
            <a:r>
              <a:rPr lang="es-ES_tradnl"/>
              <a:t>Títol</a:t>
            </a:r>
            <a:endParaRPr lang="es-ES"/>
          </a:p>
        </p:txBody>
      </p:sp>
      <p:sp>
        <p:nvSpPr>
          <p:cNvPr id="27" name="Marcador de posición de imagen 11"/>
          <p:cNvSpPr>
            <a:spLocks noGrp="1"/>
          </p:cNvSpPr>
          <p:nvPr>
            <p:ph type="pic" sz="quarter" idx="27" hasCustomPrompt="1"/>
          </p:nvPr>
        </p:nvSpPr>
        <p:spPr>
          <a:xfrm>
            <a:off x="1013" y="3336197"/>
            <a:ext cx="3047999" cy="1807304"/>
          </a:xfrm>
        </p:spPr>
        <p:txBody>
          <a:bodyPr/>
          <a:lstStyle/>
          <a:p>
            <a:r>
              <a:rPr lang="es-ES_tradnl"/>
              <a:t>Imatge</a:t>
            </a:r>
            <a:endParaRPr lang="es-ES"/>
          </a:p>
        </p:txBody>
      </p:sp>
      <p:sp>
        <p:nvSpPr>
          <p:cNvPr id="19" name="Marcador de posición de imagen 11"/>
          <p:cNvSpPr>
            <a:spLocks noGrp="1"/>
          </p:cNvSpPr>
          <p:nvPr>
            <p:ph type="pic" sz="quarter" idx="26" hasCustomPrompt="1"/>
          </p:nvPr>
        </p:nvSpPr>
        <p:spPr>
          <a:xfrm>
            <a:off x="6096001" y="3336197"/>
            <a:ext cx="3047999" cy="1807304"/>
          </a:xfrm>
        </p:spPr>
        <p:txBody>
          <a:bodyPr/>
          <a:lstStyle/>
          <a:p>
            <a:r>
              <a:rPr lang="es-ES_tradnl"/>
              <a:t>Imatge</a:t>
            </a:r>
            <a:endParaRPr lang="es-ES"/>
          </a:p>
        </p:txBody>
      </p:sp>
      <p:sp>
        <p:nvSpPr>
          <p:cNvPr id="11" name="Marcador de número de diapositiva 5">
            <a:extLst>
              <a:ext uri="{FF2B5EF4-FFF2-40B4-BE49-F238E27FC236}">
                <a16:creationId xmlns:a16="http://schemas.microsoft.com/office/drawing/2014/main" id="{11E15ECC-39C6-524D-B541-1A1B2FB8C8DC}"/>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13" name="Imagen 12" descr="Marca DB positiu horitzontal.png">
            <a:extLst>
              <a:ext uri="{FF2B5EF4-FFF2-40B4-BE49-F238E27FC236}">
                <a16:creationId xmlns:a16="http://schemas.microsoft.com/office/drawing/2014/main" id="{2992DF9D-9749-934B-871C-3E91876E28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207408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9_Título y objetos">
    <p:spTree>
      <p:nvGrpSpPr>
        <p:cNvPr id="1" name=""/>
        <p:cNvGrpSpPr/>
        <p:nvPr/>
      </p:nvGrpSpPr>
      <p:grpSpPr>
        <a:xfrm>
          <a:off x="0" y="0"/>
          <a:ext cx="0" cy="0"/>
          <a:chOff x="0" y="0"/>
          <a:chExt cx="0" cy="0"/>
        </a:xfrm>
      </p:grpSpPr>
      <p:sp>
        <p:nvSpPr>
          <p:cNvPr id="13" name="Rectángulo 12"/>
          <p:cNvSpPr/>
          <p:nvPr userDrawn="1"/>
        </p:nvSpPr>
        <p:spPr>
          <a:xfrm>
            <a:off x="2267270" y="3332794"/>
            <a:ext cx="4611621" cy="181070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userDrawn="1"/>
        </p:nvSpPr>
        <p:spPr>
          <a:xfrm>
            <a:off x="0" y="1519050"/>
            <a:ext cx="4611620" cy="181070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a:xfrm>
            <a:off x="129055" y="205979"/>
            <a:ext cx="7568394" cy="857250"/>
          </a:xfrm>
        </p:spPr>
        <p:txBody>
          <a:bodyPr/>
          <a:lstStyle/>
          <a:p>
            <a:r>
              <a:rPr lang="es-ES_tradnl"/>
              <a:t>Clic per editar el títol</a:t>
            </a:r>
            <a:endParaRPr lang="es-ES"/>
          </a:p>
        </p:txBody>
      </p:sp>
      <p:sp>
        <p:nvSpPr>
          <p:cNvPr id="16" name="Marcador de texto 17"/>
          <p:cNvSpPr>
            <a:spLocks noGrp="1"/>
          </p:cNvSpPr>
          <p:nvPr userDrawn="1">
            <p:ph type="body" sz="quarter" idx="21" hasCustomPrompt="1"/>
          </p:nvPr>
        </p:nvSpPr>
        <p:spPr>
          <a:xfrm>
            <a:off x="2305810" y="3494171"/>
            <a:ext cx="4467306"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userDrawn="1">
            <p:ph type="body" sz="quarter" idx="22" hasCustomPrompt="1"/>
          </p:nvPr>
        </p:nvSpPr>
        <p:spPr>
          <a:xfrm>
            <a:off x="2305810" y="3985985"/>
            <a:ext cx="4467306" cy="917864"/>
          </a:xfrm>
        </p:spPr>
        <p:txBody>
          <a:bodyPr>
            <a:normAutofit/>
          </a:bodyPr>
          <a:lstStyle>
            <a:lvl1pPr marL="0" indent="0">
              <a:buNone/>
              <a:defRPr sz="1400" b="0"/>
            </a:lvl1pPr>
          </a:lstStyle>
          <a:p>
            <a:pPr lvl="0"/>
            <a:r>
              <a:rPr lang="es-ES_tradnl"/>
              <a:t>Text</a:t>
            </a:r>
            <a:endParaRPr lang="es-ES"/>
          </a:p>
        </p:txBody>
      </p:sp>
      <p:sp>
        <p:nvSpPr>
          <p:cNvPr id="25" name="Marcador de texto 17"/>
          <p:cNvSpPr>
            <a:spLocks noGrp="1"/>
          </p:cNvSpPr>
          <p:nvPr userDrawn="1">
            <p:ph type="body" sz="quarter" idx="24" hasCustomPrompt="1"/>
          </p:nvPr>
        </p:nvSpPr>
        <p:spPr>
          <a:xfrm>
            <a:off x="129055" y="1732074"/>
            <a:ext cx="2696637" cy="491814"/>
          </a:xfrm>
        </p:spPr>
        <p:txBody>
          <a:bodyPr>
            <a:normAutofit/>
          </a:bodyPr>
          <a:lstStyle>
            <a:lvl1pPr marL="0" indent="0">
              <a:buNone/>
              <a:defRPr sz="2400" b="1">
                <a:solidFill>
                  <a:srgbClr val="FFFFFF"/>
                </a:solidFill>
              </a:defRPr>
            </a:lvl1pPr>
          </a:lstStyle>
          <a:p>
            <a:pPr lvl="0"/>
            <a:r>
              <a:rPr lang="es-ES_tradnl"/>
              <a:t>Títol</a:t>
            </a:r>
            <a:endParaRPr lang="es-ES"/>
          </a:p>
        </p:txBody>
      </p:sp>
      <p:sp>
        <p:nvSpPr>
          <p:cNvPr id="20" name="Rectángulo 19"/>
          <p:cNvSpPr/>
          <p:nvPr userDrawn="1"/>
        </p:nvSpPr>
        <p:spPr>
          <a:xfrm>
            <a:off x="6876730" y="1519050"/>
            <a:ext cx="2267270" cy="1810706"/>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Marcador de posición de imagen 11"/>
          <p:cNvSpPr>
            <a:spLocks noGrp="1"/>
          </p:cNvSpPr>
          <p:nvPr>
            <p:ph type="pic" sz="quarter" idx="25" hasCustomPrompt="1"/>
          </p:nvPr>
        </p:nvSpPr>
        <p:spPr>
          <a:xfrm>
            <a:off x="4611621" y="1522452"/>
            <a:ext cx="2267270" cy="1807304"/>
          </a:xfrm>
        </p:spPr>
        <p:txBody>
          <a:bodyPr/>
          <a:lstStyle/>
          <a:p>
            <a:r>
              <a:rPr lang="es-ES_tradnl"/>
              <a:t>Imatge</a:t>
            </a:r>
            <a:endParaRPr lang="es-ES"/>
          </a:p>
        </p:txBody>
      </p:sp>
      <p:sp>
        <p:nvSpPr>
          <p:cNvPr id="11" name="Marcador de posición de imagen 11"/>
          <p:cNvSpPr>
            <a:spLocks noGrp="1"/>
          </p:cNvSpPr>
          <p:nvPr>
            <p:ph type="pic" sz="quarter" idx="26" hasCustomPrompt="1"/>
          </p:nvPr>
        </p:nvSpPr>
        <p:spPr>
          <a:xfrm>
            <a:off x="0" y="3329756"/>
            <a:ext cx="2267270" cy="1807304"/>
          </a:xfrm>
        </p:spPr>
        <p:txBody>
          <a:bodyPr/>
          <a:lstStyle/>
          <a:p>
            <a:r>
              <a:rPr lang="es-ES_tradnl"/>
              <a:t>Imatge</a:t>
            </a:r>
            <a:endParaRPr lang="es-ES"/>
          </a:p>
        </p:txBody>
      </p:sp>
      <p:sp>
        <p:nvSpPr>
          <p:cNvPr id="12" name="Marcador de posición de imagen 11"/>
          <p:cNvSpPr>
            <a:spLocks noGrp="1"/>
          </p:cNvSpPr>
          <p:nvPr>
            <p:ph type="pic" sz="quarter" idx="27" hasCustomPrompt="1"/>
          </p:nvPr>
        </p:nvSpPr>
        <p:spPr>
          <a:xfrm>
            <a:off x="6876730" y="3307932"/>
            <a:ext cx="2267270" cy="1807304"/>
          </a:xfrm>
        </p:spPr>
        <p:txBody>
          <a:bodyPr/>
          <a:lstStyle/>
          <a:p>
            <a:r>
              <a:rPr lang="es-ES_tradnl"/>
              <a:t>Imatge</a:t>
            </a:r>
            <a:endParaRPr lang="es-ES"/>
          </a:p>
        </p:txBody>
      </p:sp>
      <p:sp>
        <p:nvSpPr>
          <p:cNvPr id="14" name="Marcador de texto 17"/>
          <p:cNvSpPr>
            <a:spLocks noGrp="1"/>
          </p:cNvSpPr>
          <p:nvPr>
            <p:ph type="body" sz="quarter" idx="28" hasCustomPrompt="1"/>
          </p:nvPr>
        </p:nvSpPr>
        <p:spPr>
          <a:xfrm>
            <a:off x="112598" y="2223888"/>
            <a:ext cx="4467306" cy="917864"/>
          </a:xfrm>
        </p:spPr>
        <p:txBody>
          <a:bodyPr>
            <a:normAutofit/>
          </a:bodyPr>
          <a:lstStyle>
            <a:lvl1pPr marL="0" indent="0">
              <a:buNone/>
              <a:defRPr sz="1400" b="0">
                <a:solidFill>
                  <a:srgbClr val="FFFFFF"/>
                </a:solidFill>
              </a:defRPr>
            </a:lvl1pPr>
          </a:lstStyle>
          <a:p>
            <a:pPr lvl="0"/>
            <a:r>
              <a:rPr lang="es-ES_tradnl"/>
              <a:t>Text</a:t>
            </a:r>
            <a:endParaRPr lang="es-ES"/>
          </a:p>
        </p:txBody>
      </p:sp>
      <p:sp>
        <p:nvSpPr>
          <p:cNvPr id="15" name="Marcador de texto 17"/>
          <p:cNvSpPr>
            <a:spLocks noGrp="1"/>
          </p:cNvSpPr>
          <p:nvPr>
            <p:ph type="body" sz="quarter" idx="29" hasCustomPrompt="1"/>
          </p:nvPr>
        </p:nvSpPr>
        <p:spPr>
          <a:xfrm>
            <a:off x="6910347" y="1732074"/>
            <a:ext cx="2128905" cy="491814"/>
          </a:xfrm>
        </p:spPr>
        <p:txBody>
          <a:bodyPr>
            <a:normAutofit/>
          </a:bodyPr>
          <a:lstStyle>
            <a:lvl1pPr marL="0" indent="0">
              <a:buNone/>
              <a:defRPr sz="2400" b="1"/>
            </a:lvl1pPr>
          </a:lstStyle>
          <a:p>
            <a:pPr lvl="0"/>
            <a:r>
              <a:rPr lang="es-ES_tradnl"/>
              <a:t>Títol</a:t>
            </a:r>
            <a:endParaRPr lang="es-ES"/>
          </a:p>
        </p:txBody>
      </p:sp>
      <p:sp>
        <p:nvSpPr>
          <p:cNvPr id="18" name="Marcador de texto 17"/>
          <p:cNvSpPr>
            <a:spLocks noGrp="1"/>
          </p:cNvSpPr>
          <p:nvPr>
            <p:ph type="body" sz="quarter" idx="30" hasCustomPrompt="1"/>
          </p:nvPr>
        </p:nvSpPr>
        <p:spPr>
          <a:xfrm>
            <a:off x="6910347" y="2223888"/>
            <a:ext cx="2128905" cy="917864"/>
          </a:xfrm>
        </p:spPr>
        <p:txBody>
          <a:bodyPr>
            <a:normAutofit/>
          </a:bodyPr>
          <a:lstStyle>
            <a:lvl1pPr marL="0" indent="0">
              <a:buNone/>
              <a:defRPr sz="1400" b="0"/>
            </a:lvl1pPr>
          </a:lstStyle>
          <a:p>
            <a:pPr lvl="0"/>
            <a:r>
              <a:rPr lang="es-ES_tradnl"/>
              <a:t>Text</a:t>
            </a:r>
            <a:endParaRPr lang="es-ES"/>
          </a:p>
        </p:txBody>
      </p:sp>
      <p:sp>
        <p:nvSpPr>
          <p:cNvPr id="19" name="Marcador de número de diapositiva 5">
            <a:extLst>
              <a:ext uri="{FF2B5EF4-FFF2-40B4-BE49-F238E27FC236}">
                <a16:creationId xmlns:a16="http://schemas.microsoft.com/office/drawing/2014/main" id="{6608169B-7F0A-9141-9E14-190244BD0324}"/>
              </a:ext>
            </a:extLst>
          </p:cNvPr>
          <p:cNvSpPr>
            <a:spLocks noGrp="1"/>
          </p:cNvSpPr>
          <p:nvPr>
            <p:ph type="sldNum" sz="quarter" idx="12"/>
          </p:nvPr>
        </p:nvSpPr>
        <p:spPr>
          <a:xfrm>
            <a:off x="6766465" y="1169521"/>
            <a:ext cx="2160362" cy="273844"/>
          </a:xfrm>
          <a:prstGeom prst="rect">
            <a:avLst/>
          </a:prstGeom>
        </p:spPr>
        <p:txBody>
          <a:bodyPr/>
          <a:lstStyle/>
          <a:p>
            <a:fld id="{C4C24C35-2B90-7D42-B591-56F974708B39}" type="slidenum">
              <a:t>‹#›</a:t>
            </a:fld>
            <a:endParaRPr lang="es-ES"/>
          </a:p>
        </p:txBody>
      </p:sp>
      <p:pic>
        <p:nvPicPr>
          <p:cNvPr id="22" name="Imagen 21" descr="Marca DB positiu horitzontal.png">
            <a:extLst>
              <a:ext uri="{FF2B5EF4-FFF2-40B4-BE49-F238E27FC236}">
                <a16:creationId xmlns:a16="http://schemas.microsoft.com/office/drawing/2014/main" id="{9EAF47C8-7810-E44D-8B19-F1537EC68E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295814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5" name="Marcador de posición de imagen 11"/>
          <p:cNvSpPr>
            <a:spLocks noGrp="1"/>
          </p:cNvSpPr>
          <p:nvPr>
            <p:ph type="pic" sz="quarter" idx="13" hasCustomPrompt="1"/>
          </p:nvPr>
        </p:nvSpPr>
        <p:spPr>
          <a:xfrm>
            <a:off x="0" y="0"/>
            <a:ext cx="9144000" cy="5143500"/>
          </a:xfrm>
        </p:spPr>
        <p:txBody>
          <a:bodyPr/>
          <a:lstStyle/>
          <a:p>
            <a:r>
              <a:rPr lang="es-ES_tradnl"/>
              <a:t>Arrossegui la imatge o faci clic a la icona per afegir una imatge</a:t>
            </a:r>
            <a:endParaRPr lang="es-ES"/>
          </a:p>
        </p:txBody>
      </p:sp>
      <p:sp>
        <p:nvSpPr>
          <p:cNvPr id="2" name="Título 1"/>
          <p:cNvSpPr>
            <a:spLocks noGrp="1"/>
          </p:cNvSpPr>
          <p:nvPr>
            <p:ph type="title" hasCustomPrompt="1"/>
          </p:nvPr>
        </p:nvSpPr>
        <p:spPr>
          <a:xfrm>
            <a:off x="414662" y="2162514"/>
            <a:ext cx="8229600" cy="857250"/>
          </a:xfrm>
        </p:spPr>
        <p:txBody>
          <a:bodyPr>
            <a:normAutofit/>
          </a:bodyPr>
          <a:lstStyle>
            <a:lvl1pPr algn="ctr">
              <a:defRPr sz="3600" b="1"/>
            </a:lvl1pPr>
          </a:lstStyle>
          <a:p>
            <a:r>
              <a:rPr lang="es-ES_tradnl"/>
              <a:t>Clic per editar el títol</a:t>
            </a:r>
            <a:endParaRPr lang="es-ES"/>
          </a:p>
        </p:txBody>
      </p:sp>
    </p:spTree>
    <p:extLst>
      <p:ext uri="{BB962C8B-B14F-4D97-AF65-F5344CB8AC3E}">
        <p14:creationId xmlns:p14="http://schemas.microsoft.com/office/powerpoint/2010/main" val="3136240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0" name="Título 1"/>
          <p:cNvSpPr>
            <a:spLocks noGrp="1"/>
          </p:cNvSpPr>
          <p:nvPr>
            <p:ph type="title" hasCustomPrompt="1"/>
          </p:nvPr>
        </p:nvSpPr>
        <p:spPr>
          <a:xfrm>
            <a:off x="129055" y="205979"/>
            <a:ext cx="7418493" cy="857250"/>
          </a:xfrm>
        </p:spPr>
        <p:txBody>
          <a:bodyPr/>
          <a:lstStyle>
            <a:lvl1pPr>
              <a:defRPr baseline="0"/>
            </a:lvl1pPr>
          </a:lstStyle>
          <a:p>
            <a:r>
              <a:rPr lang="es-ES_tradnl"/>
              <a:t>Clic per editar el títol</a:t>
            </a:r>
            <a:endParaRPr lang="es-ES"/>
          </a:p>
        </p:txBody>
      </p:sp>
      <p:sp>
        <p:nvSpPr>
          <p:cNvPr id="4" name="Marcador de número de diapositiva 5">
            <a:extLst>
              <a:ext uri="{FF2B5EF4-FFF2-40B4-BE49-F238E27FC236}">
                <a16:creationId xmlns:a16="http://schemas.microsoft.com/office/drawing/2014/main" id="{9F67808A-BC86-3D4E-A7B3-2ED5F3716D08}"/>
              </a:ext>
            </a:extLst>
          </p:cNvPr>
          <p:cNvSpPr>
            <a:spLocks noGrp="1"/>
          </p:cNvSpPr>
          <p:nvPr>
            <p:ph type="sldNum" sz="quarter" idx="12"/>
          </p:nvPr>
        </p:nvSpPr>
        <p:spPr>
          <a:xfrm>
            <a:off x="6766465" y="787276"/>
            <a:ext cx="2160362" cy="273844"/>
          </a:xfrm>
          <a:prstGeom prst="rect">
            <a:avLst/>
          </a:prstGeom>
        </p:spPr>
        <p:txBody>
          <a:bodyPr/>
          <a:lstStyle/>
          <a:p>
            <a:fld id="{C4C24C35-2B90-7D42-B591-56F974708B39}" type="slidenum">
              <a:t>‹#›</a:t>
            </a:fld>
            <a:endParaRPr lang="es-ES" dirty="0"/>
          </a:p>
        </p:txBody>
      </p:sp>
      <p:pic>
        <p:nvPicPr>
          <p:cNvPr id="7" name="Imagen 6" descr="Marca DB positiu horitzontal.png">
            <a:extLst>
              <a:ext uri="{FF2B5EF4-FFF2-40B4-BE49-F238E27FC236}">
                <a16:creationId xmlns:a16="http://schemas.microsoft.com/office/drawing/2014/main" id="{E20138FE-9178-C04C-B728-C66177A0AA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5371777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ítulo y objetos">
    <p:spTree>
      <p:nvGrpSpPr>
        <p:cNvPr id="1" name=""/>
        <p:cNvGrpSpPr/>
        <p:nvPr/>
      </p:nvGrpSpPr>
      <p:grpSpPr>
        <a:xfrm>
          <a:off x="0" y="0"/>
          <a:ext cx="0" cy="0"/>
          <a:chOff x="0" y="0"/>
          <a:chExt cx="0" cy="0"/>
        </a:xfrm>
      </p:grpSpPr>
      <p:sp>
        <p:nvSpPr>
          <p:cNvPr id="8" name="Rectángulo 7"/>
          <p:cNvSpPr/>
          <p:nvPr userDrawn="1"/>
        </p:nvSpPr>
        <p:spPr>
          <a:xfrm>
            <a:off x="0" y="1519050"/>
            <a:ext cx="3083320" cy="1810706"/>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userDrawn="1"/>
        </p:nvSpPr>
        <p:spPr>
          <a:xfrm>
            <a:off x="3083320" y="1519050"/>
            <a:ext cx="3083320" cy="1810706"/>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userDrawn="1"/>
        </p:nvSpPr>
        <p:spPr>
          <a:xfrm>
            <a:off x="0" y="3329756"/>
            <a:ext cx="3083320" cy="1813744"/>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Rectángulo 22"/>
          <p:cNvSpPr/>
          <p:nvPr userDrawn="1"/>
        </p:nvSpPr>
        <p:spPr>
          <a:xfrm>
            <a:off x="6142902" y="3329756"/>
            <a:ext cx="3001098" cy="1813744"/>
          </a:xfrm>
          <a:prstGeom prst="rect">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Rectángulo 23"/>
          <p:cNvSpPr/>
          <p:nvPr userDrawn="1"/>
        </p:nvSpPr>
        <p:spPr>
          <a:xfrm>
            <a:off x="6142901" y="1519050"/>
            <a:ext cx="3001098" cy="1810706"/>
          </a:xfrm>
          <a:prstGeom prst="rect">
            <a:avLst/>
          </a:prstGeom>
          <a:solidFill>
            <a:srgbClr val="93C5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accent5"/>
              </a:solidFill>
            </a:endParaRPr>
          </a:p>
        </p:txBody>
      </p:sp>
      <p:sp>
        <p:nvSpPr>
          <p:cNvPr id="26" name="Rectángulo 25"/>
          <p:cNvSpPr/>
          <p:nvPr userDrawn="1"/>
        </p:nvSpPr>
        <p:spPr>
          <a:xfrm>
            <a:off x="3083320" y="3329756"/>
            <a:ext cx="3059580" cy="1813744"/>
          </a:xfrm>
          <a:prstGeom prst="rect">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16" name="Marcador de texto 17"/>
          <p:cNvSpPr>
            <a:spLocks noGrp="1"/>
          </p:cNvSpPr>
          <p:nvPr userDrawn="1">
            <p:ph type="body" sz="quarter" idx="21" hasCustomPrompt="1"/>
          </p:nvPr>
        </p:nvSpPr>
        <p:spPr>
          <a:xfrm>
            <a:off x="3185758" y="3494171"/>
            <a:ext cx="2782690"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userDrawn="1">
            <p:ph type="body" sz="quarter" idx="22" hasCustomPrompt="1"/>
          </p:nvPr>
        </p:nvSpPr>
        <p:spPr>
          <a:xfrm>
            <a:off x="3185758" y="3985985"/>
            <a:ext cx="2782690" cy="917864"/>
          </a:xfrm>
        </p:spPr>
        <p:txBody>
          <a:bodyPr>
            <a:normAutofit/>
          </a:bodyPr>
          <a:lstStyle>
            <a:lvl1pPr marL="0" indent="0">
              <a:buNone/>
              <a:defRPr sz="1400" b="0"/>
            </a:lvl1pPr>
          </a:lstStyle>
          <a:p>
            <a:pPr lvl="0"/>
            <a:r>
              <a:rPr lang="es-ES_tradnl"/>
              <a:t>Text</a:t>
            </a:r>
            <a:endParaRPr lang="es-ES"/>
          </a:p>
        </p:txBody>
      </p:sp>
      <p:sp>
        <p:nvSpPr>
          <p:cNvPr id="25" name="Marcador de texto 17"/>
          <p:cNvSpPr>
            <a:spLocks noGrp="1"/>
          </p:cNvSpPr>
          <p:nvPr userDrawn="1">
            <p:ph type="body" sz="quarter" idx="24" hasCustomPrompt="1"/>
          </p:nvPr>
        </p:nvSpPr>
        <p:spPr>
          <a:xfrm>
            <a:off x="129055" y="1732074"/>
            <a:ext cx="2696637" cy="491814"/>
          </a:xfrm>
        </p:spPr>
        <p:txBody>
          <a:bodyPr>
            <a:normAutofit/>
          </a:bodyPr>
          <a:lstStyle>
            <a:lvl1pPr marL="0" indent="0">
              <a:buNone/>
              <a:defRPr sz="2400" b="1">
                <a:solidFill>
                  <a:srgbClr val="FFFFFF"/>
                </a:solidFill>
              </a:defRPr>
            </a:lvl1pPr>
          </a:lstStyle>
          <a:p>
            <a:pPr lvl="0"/>
            <a:r>
              <a:rPr lang="es-ES_tradnl"/>
              <a:t>Títol</a:t>
            </a:r>
            <a:endParaRPr lang="es-ES"/>
          </a:p>
        </p:txBody>
      </p:sp>
      <p:sp>
        <p:nvSpPr>
          <p:cNvPr id="28" name="Marcador de texto 17"/>
          <p:cNvSpPr>
            <a:spLocks noGrp="1"/>
          </p:cNvSpPr>
          <p:nvPr userDrawn="1">
            <p:ph type="body" sz="quarter" idx="25" hasCustomPrompt="1"/>
          </p:nvPr>
        </p:nvSpPr>
        <p:spPr>
          <a:xfrm>
            <a:off x="3185758" y="1722424"/>
            <a:ext cx="2782690" cy="491814"/>
          </a:xfrm>
        </p:spPr>
        <p:txBody>
          <a:bodyPr>
            <a:normAutofit/>
          </a:bodyPr>
          <a:lstStyle>
            <a:lvl1pPr marL="0" indent="0">
              <a:buNone/>
              <a:defRPr sz="2400" b="1"/>
            </a:lvl1pPr>
          </a:lstStyle>
          <a:p>
            <a:pPr lvl="0"/>
            <a:r>
              <a:rPr lang="es-ES_tradnl"/>
              <a:t>Títol</a:t>
            </a:r>
            <a:endParaRPr lang="es-ES"/>
          </a:p>
        </p:txBody>
      </p:sp>
      <p:sp>
        <p:nvSpPr>
          <p:cNvPr id="29" name="Marcador de texto 17"/>
          <p:cNvSpPr>
            <a:spLocks noGrp="1"/>
          </p:cNvSpPr>
          <p:nvPr userDrawn="1">
            <p:ph type="body" sz="quarter" idx="26" hasCustomPrompt="1"/>
          </p:nvPr>
        </p:nvSpPr>
        <p:spPr>
          <a:xfrm>
            <a:off x="3185758" y="2214238"/>
            <a:ext cx="2782690" cy="917864"/>
          </a:xfrm>
        </p:spPr>
        <p:txBody>
          <a:bodyPr>
            <a:normAutofit/>
          </a:bodyPr>
          <a:lstStyle>
            <a:lvl1pPr marL="0" indent="0">
              <a:buNone/>
              <a:defRPr sz="1400" b="0"/>
            </a:lvl1pPr>
          </a:lstStyle>
          <a:p>
            <a:pPr lvl="0"/>
            <a:r>
              <a:rPr lang="es-ES_tradnl"/>
              <a:t>Text</a:t>
            </a:r>
            <a:endParaRPr lang="es-ES"/>
          </a:p>
        </p:txBody>
      </p:sp>
      <p:sp>
        <p:nvSpPr>
          <p:cNvPr id="30" name="Marcador de texto 17"/>
          <p:cNvSpPr>
            <a:spLocks noGrp="1"/>
          </p:cNvSpPr>
          <p:nvPr userDrawn="1">
            <p:ph type="body" sz="quarter" idx="27" hasCustomPrompt="1"/>
          </p:nvPr>
        </p:nvSpPr>
        <p:spPr>
          <a:xfrm>
            <a:off x="6269037" y="1722424"/>
            <a:ext cx="2874962" cy="491814"/>
          </a:xfrm>
        </p:spPr>
        <p:txBody>
          <a:bodyPr>
            <a:normAutofit/>
          </a:bodyPr>
          <a:lstStyle>
            <a:lvl1pPr marL="0" indent="0">
              <a:buNone/>
              <a:defRPr sz="2400" b="1"/>
            </a:lvl1pPr>
          </a:lstStyle>
          <a:p>
            <a:pPr lvl="0"/>
            <a:r>
              <a:rPr lang="es-ES_tradnl"/>
              <a:t>Títol</a:t>
            </a:r>
            <a:endParaRPr lang="es-ES"/>
          </a:p>
        </p:txBody>
      </p:sp>
      <p:sp>
        <p:nvSpPr>
          <p:cNvPr id="31" name="Marcador de texto 17"/>
          <p:cNvSpPr>
            <a:spLocks noGrp="1"/>
          </p:cNvSpPr>
          <p:nvPr userDrawn="1">
            <p:ph type="body" sz="quarter" idx="28" hasCustomPrompt="1"/>
          </p:nvPr>
        </p:nvSpPr>
        <p:spPr>
          <a:xfrm>
            <a:off x="6269037" y="2214238"/>
            <a:ext cx="2874962" cy="917864"/>
          </a:xfrm>
        </p:spPr>
        <p:txBody>
          <a:bodyPr>
            <a:normAutofit/>
          </a:bodyPr>
          <a:lstStyle>
            <a:lvl1pPr marL="0" indent="0">
              <a:buNone/>
              <a:defRPr sz="1400" b="0"/>
            </a:lvl1pPr>
          </a:lstStyle>
          <a:p>
            <a:pPr lvl="0"/>
            <a:r>
              <a:rPr lang="es-ES_tradnl"/>
              <a:t>Text</a:t>
            </a:r>
            <a:endParaRPr lang="es-ES"/>
          </a:p>
        </p:txBody>
      </p:sp>
      <p:sp>
        <p:nvSpPr>
          <p:cNvPr id="32" name="Marcador de texto 17"/>
          <p:cNvSpPr>
            <a:spLocks noGrp="1"/>
          </p:cNvSpPr>
          <p:nvPr userDrawn="1">
            <p:ph type="body" sz="quarter" idx="29" hasCustomPrompt="1"/>
          </p:nvPr>
        </p:nvSpPr>
        <p:spPr>
          <a:xfrm>
            <a:off x="6269037" y="3494171"/>
            <a:ext cx="2874962" cy="491814"/>
          </a:xfrm>
        </p:spPr>
        <p:txBody>
          <a:bodyPr>
            <a:normAutofit/>
          </a:bodyPr>
          <a:lstStyle>
            <a:lvl1pPr marL="0" indent="0">
              <a:buNone/>
              <a:defRPr sz="2400" b="1"/>
            </a:lvl1pPr>
          </a:lstStyle>
          <a:p>
            <a:pPr lvl="0"/>
            <a:r>
              <a:rPr lang="es-ES_tradnl"/>
              <a:t>Títol</a:t>
            </a:r>
            <a:endParaRPr lang="es-ES"/>
          </a:p>
        </p:txBody>
      </p:sp>
      <p:sp>
        <p:nvSpPr>
          <p:cNvPr id="33" name="Marcador de texto 17"/>
          <p:cNvSpPr>
            <a:spLocks noGrp="1"/>
          </p:cNvSpPr>
          <p:nvPr userDrawn="1">
            <p:ph type="body" sz="quarter" idx="30" hasCustomPrompt="1"/>
          </p:nvPr>
        </p:nvSpPr>
        <p:spPr>
          <a:xfrm>
            <a:off x="6269037" y="3985985"/>
            <a:ext cx="2874962" cy="917864"/>
          </a:xfrm>
        </p:spPr>
        <p:txBody>
          <a:bodyPr>
            <a:normAutofit/>
          </a:bodyPr>
          <a:lstStyle>
            <a:lvl1pPr marL="0" indent="0">
              <a:buNone/>
              <a:defRPr sz="1400" b="0"/>
            </a:lvl1pPr>
          </a:lstStyle>
          <a:p>
            <a:pPr lvl="0"/>
            <a:r>
              <a:rPr lang="es-ES_tradnl"/>
              <a:t>Text</a:t>
            </a:r>
            <a:endParaRPr lang="es-ES"/>
          </a:p>
        </p:txBody>
      </p:sp>
      <p:sp>
        <p:nvSpPr>
          <p:cNvPr id="34" name="Marcador de texto 17"/>
          <p:cNvSpPr>
            <a:spLocks noGrp="1"/>
          </p:cNvSpPr>
          <p:nvPr userDrawn="1">
            <p:ph type="body" sz="quarter" idx="31" hasCustomPrompt="1"/>
          </p:nvPr>
        </p:nvSpPr>
        <p:spPr>
          <a:xfrm>
            <a:off x="129055" y="3494171"/>
            <a:ext cx="2874962" cy="491814"/>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userDrawn="1">
            <p:ph type="body" sz="quarter" idx="32" hasCustomPrompt="1"/>
          </p:nvPr>
        </p:nvSpPr>
        <p:spPr>
          <a:xfrm>
            <a:off x="129055" y="3985985"/>
            <a:ext cx="2874962" cy="917864"/>
          </a:xfrm>
        </p:spPr>
        <p:txBody>
          <a:bodyPr>
            <a:normAutofit/>
          </a:bodyPr>
          <a:lstStyle>
            <a:lvl1pPr marL="0" indent="0">
              <a:buNone/>
              <a:defRPr sz="1400" b="0"/>
            </a:lvl1pPr>
          </a:lstStyle>
          <a:p>
            <a:pPr lvl="0"/>
            <a:r>
              <a:rPr lang="es-ES_tradnl"/>
              <a:t>Text</a:t>
            </a:r>
            <a:endParaRPr lang="es-ES"/>
          </a:p>
        </p:txBody>
      </p:sp>
      <p:sp>
        <p:nvSpPr>
          <p:cNvPr id="21" name="Marcador de número de diapositiva 5">
            <a:extLst>
              <a:ext uri="{FF2B5EF4-FFF2-40B4-BE49-F238E27FC236}">
                <a16:creationId xmlns:a16="http://schemas.microsoft.com/office/drawing/2014/main" id="{354DAA61-3C8E-EB42-974B-3775055B34AF}"/>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13890351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Título y objetos">
    <p:spTree>
      <p:nvGrpSpPr>
        <p:cNvPr id="1" name=""/>
        <p:cNvGrpSpPr/>
        <p:nvPr/>
      </p:nvGrpSpPr>
      <p:grpSpPr>
        <a:xfrm>
          <a:off x="0" y="0"/>
          <a:ext cx="0" cy="0"/>
          <a:chOff x="0" y="0"/>
          <a:chExt cx="0" cy="0"/>
        </a:xfrm>
      </p:grpSpPr>
      <p:sp>
        <p:nvSpPr>
          <p:cNvPr id="3" name="Rectángulo 2"/>
          <p:cNvSpPr/>
          <p:nvPr userDrawn="1"/>
        </p:nvSpPr>
        <p:spPr>
          <a:xfrm rot="18900000">
            <a:off x="130290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7" name="Rectángulo 2"/>
          <p:cNvSpPr/>
          <p:nvPr userDrawn="1"/>
        </p:nvSpPr>
        <p:spPr>
          <a:xfrm rot="18900000">
            <a:off x="438138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8" name="Rectángulo 2"/>
          <p:cNvSpPr/>
          <p:nvPr userDrawn="1"/>
        </p:nvSpPr>
        <p:spPr>
          <a:xfrm rot="18900000">
            <a:off x="740469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userDrawn="1"/>
        </p:nvSpPr>
        <p:spPr>
          <a:xfrm>
            <a:off x="3083320" y="1519050"/>
            <a:ext cx="3083320" cy="1613052"/>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Rectángulo 23"/>
          <p:cNvSpPr/>
          <p:nvPr userDrawn="1"/>
        </p:nvSpPr>
        <p:spPr>
          <a:xfrm>
            <a:off x="6142901" y="1519050"/>
            <a:ext cx="3001098" cy="1613052"/>
          </a:xfrm>
          <a:prstGeom prst="rect">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accent5"/>
              </a:solidFill>
            </a:endParaRPr>
          </a:p>
        </p:txBody>
      </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16" name="Marcador de texto 17"/>
          <p:cNvSpPr>
            <a:spLocks noGrp="1"/>
          </p:cNvSpPr>
          <p:nvPr userDrawn="1">
            <p:ph type="body" sz="quarter" idx="21" hasCustomPrompt="1"/>
          </p:nvPr>
        </p:nvSpPr>
        <p:spPr>
          <a:xfrm>
            <a:off x="3185758" y="3494171"/>
            <a:ext cx="2782690" cy="491814"/>
          </a:xfrm>
        </p:spPr>
        <p:txBody>
          <a:bodyPr>
            <a:normAutofit/>
          </a:bodyPr>
          <a:lstStyle>
            <a:lvl1pPr marL="0" indent="0">
              <a:buNone/>
              <a:defRPr sz="2400" b="1"/>
            </a:lvl1pPr>
          </a:lstStyle>
          <a:p>
            <a:pPr lvl="0"/>
            <a:r>
              <a:rPr lang="es-ES_tradnl"/>
              <a:t>Títol</a:t>
            </a:r>
            <a:endParaRPr lang="es-ES"/>
          </a:p>
        </p:txBody>
      </p:sp>
      <p:sp>
        <p:nvSpPr>
          <p:cNvPr id="17" name="Marcador de texto 17"/>
          <p:cNvSpPr>
            <a:spLocks noGrp="1"/>
          </p:cNvSpPr>
          <p:nvPr userDrawn="1">
            <p:ph type="body" sz="quarter" idx="22" hasCustomPrompt="1"/>
          </p:nvPr>
        </p:nvSpPr>
        <p:spPr>
          <a:xfrm>
            <a:off x="3185758" y="3985985"/>
            <a:ext cx="2782690" cy="917864"/>
          </a:xfrm>
        </p:spPr>
        <p:txBody>
          <a:bodyPr>
            <a:normAutofit/>
          </a:bodyPr>
          <a:lstStyle>
            <a:lvl1pPr marL="0" indent="0">
              <a:buNone/>
              <a:defRPr sz="1400" b="0"/>
            </a:lvl1pPr>
          </a:lstStyle>
          <a:p>
            <a:pPr lvl="0"/>
            <a:r>
              <a:rPr lang="es-ES_tradnl"/>
              <a:t>Text</a:t>
            </a:r>
            <a:endParaRPr lang="es-ES"/>
          </a:p>
        </p:txBody>
      </p:sp>
      <p:sp>
        <p:nvSpPr>
          <p:cNvPr id="28" name="Marcador de texto 17"/>
          <p:cNvSpPr>
            <a:spLocks noGrp="1"/>
          </p:cNvSpPr>
          <p:nvPr userDrawn="1">
            <p:ph type="body" sz="quarter" idx="25" hasCustomPrompt="1"/>
          </p:nvPr>
        </p:nvSpPr>
        <p:spPr>
          <a:xfrm>
            <a:off x="3185758" y="1722424"/>
            <a:ext cx="2782690" cy="491814"/>
          </a:xfrm>
        </p:spPr>
        <p:txBody>
          <a:bodyPr>
            <a:normAutofit/>
          </a:bodyPr>
          <a:lstStyle>
            <a:lvl1pPr marL="0" indent="0">
              <a:buNone/>
              <a:defRPr sz="2400" b="1"/>
            </a:lvl1pPr>
          </a:lstStyle>
          <a:p>
            <a:pPr lvl="0"/>
            <a:r>
              <a:rPr lang="es-ES_tradnl"/>
              <a:t>Títol</a:t>
            </a:r>
            <a:endParaRPr lang="es-ES"/>
          </a:p>
        </p:txBody>
      </p:sp>
      <p:sp>
        <p:nvSpPr>
          <p:cNvPr id="29" name="Marcador de texto 17"/>
          <p:cNvSpPr>
            <a:spLocks noGrp="1"/>
          </p:cNvSpPr>
          <p:nvPr>
            <p:ph type="body" sz="quarter" idx="26" hasCustomPrompt="1"/>
          </p:nvPr>
        </p:nvSpPr>
        <p:spPr>
          <a:xfrm>
            <a:off x="3185758" y="2214238"/>
            <a:ext cx="2782690" cy="917864"/>
          </a:xfrm>
        </p:spPr>
        <p:txBody>
          <a:bodyPr>
            <a:normAutofit/>
          </a:bodyPr>
          <a:lstStyle>
            <a:lvl1pPr marL="0" indent="0">
              <a:buNone/>
              <a:defRPr sz="1400" b="0"/>
            </a:lvl1pPr>
          </a:lstStyle>
          <a:p>
            <a:pPr lvl="0"/>
            <a:r>
              <a:rPr lang="es-ES_tradnl"/>
              <a:t>Text</a:t>
            </a:r>
            <a:endParaRPr lang="es-ES"/>
          </a:p>
        </p:txBody>
      </p:sp>
      <p:sp>
        <p:nvSpPr>
          <p:cNvPr id="30" name="Marcador de texto 17"/>
          <p:cNvSpPr>
            <a:spLocks noGrp="1"/>
          </p:cNvSpPr>
          <p:nvPr userDrawn="1">
            <p:ph type="body" sz="quarter" idx="27" hasCustomPrompt="1"/>
          </p:nvPr>
        </p:nvSpPr>
        <p:spPr>
          <a:xfrm>
            <a:off x="6269037" y="1722424"/>
            <a:ext cx="2874962" cy="491814"/>
          </a:xfrm>
        </p:spPr>
        <p:txBody>
          <a:bodyPr>
            <a:normAutofit/>
          </a:bodyPr>
          <a:lstStyle>
            <a:lvl1pPr marL="0" indent="0">
              <a:buNone/>
              <a:defRPr sz="2400" b="1"/>
            </a:lvl1pPr>
          </a:lstStyle>
          <a:p>
            <a:pPr lvl="0"/>
            <a:r>
              <a:rPr lang="es-ES_tradnl"/>
              <a:t>Títol</a:t>
            </a:r>
            <a:endParaRPr lang="es-ES"/>
          </a:p>
        </p:txBody>
      </p:sp>
      <p:sp>
        <p:nvSpPr>
          <p:cNvPr id="31" name="Marcador de texto 17"/>
          <p:cNvSpPr>
            <a:spLocks noGrp="1"/>
          </p:cNvSpPr>
          <p:nvPr userDrawn="1">
            <p:ph type="body" sz="quarter" idx="28" hasCustomPrompt="1"/>
          </p:nvPr>
        </p:nvSpPr>
        <p:spPr>
          <a:xfrm>
            <a:off x="6269037" y="2214238"/>
            <a:ext cx="2874962" cy="917864"/>
          </a:xfrm>
        </p:spPr>
        <p:txBody>
          <a:bodyPr>
            <a:normAutofit/>
          </a:bodyPr>
          <a:lstStyle>
            <a:lvl1pPr marL="0" indent="0">
              <a:buNone/>
              <a:defRPr sz="1400" b="0"/>
            </a:lvl1pPr>
          </a:lstStyle>
          <a:p>
            <a:pPr lvl="0"/>
            <a:r>
              <a:rPr lang="es-ES_tradnl"/>
              <a:t>Text</a:t>
            </a:r>
            <a:endParaRPr lang="es-ES"/>
          </a:p>
        </p:txBody>
      </p:sp>
      <p:sp>
        <p:nvSpPr>
          <p:cNvPr id="32" name="Marcador de texto 17"/>
          <p:cNvSpPr>
            <a:spLocks noGrp="1"/>
          </p:cNvSpPr>
          <p:nvPr userDrawn="1">
            <p:ph type="body" sz="quarter" idx="29" hasCustomPrompt="1"/>
          </p:nvPr>
        </p:nvSpPr>
        <p:spPr>
          <a:xfrm>
            <a:off x="6269037" y="3494171"/>
            <a:ext cx="2874962" cy="491814"/>
          </a:xfrm>
        </p:spPr>
        <p:txBody>
          <a:bodyPr>
            <a:normAutofit/>
          </a:bodyPr>
          <a:lstStyle>
            <a:lvl1pPr marL="0" indent="0">
              <a:buNone/>
              <a:defRPr sz="2400" b="1"/>
            </a:lvl1pPr>
          </a:lstStyle>
          <a:p>
            <a:pPr lvl="0"/>
            <a:r>
              <a:rPr lang="es-ES_tradnl"/>
              <a:t>Títol</a:t>
            </a:r>
            <a:endParaRPr lang="es-ES"/>
          </a:p>
        </p:txBody>
      </p:sp>
      <p:sp>
        <p:nvSpPr>
          <p:cNvPr id="33" name="Marcador de texto 17"/>
          <p:cNvSpPr>
            <a:spLocks noGrp="1"/>
          </p:cNvSpPr>
          <p:nvPr userDrawn="1">
            <p:ph type="body" sz="quarter" idx="30" hasCustomPrompt="1"/>
          </p:nvPr>
        </p:nvSpPr>
        <p:spPr>
          <a:xfrm>
            <a:off x="6269037" y="3985985"/>
            <a:ext cx="2874962" cy="917864"/>
          </a:xfrm>
        </p:spPr>
        <p:txBody>
          <a:bodyPr>
            <a:normAutofit/>
          </a:bodyPr>
          <a:lstStyle>
            <a:lvl1pPr marL="0" indent="0">
              <a:buNone/>
              <a:defRPr sz="1400" b="0"/>
            </a:lvl1pPr>
          </a:lstStyle>
          <a:p>
            <a:pPr lvl="0"/>
            <a:r>
              <a:rPr lang="es-ES_tradnl"/>
              <a:t>Text</a:t>
            </a:r>
            <a:endParaRPr lang="es-ES"/>
          </a:p>
        </p:txBody>
      </p:sp>
      <p:sp>
        <p:nvSpPr>
          <p:cNvPr id="34" name="Marcador de texto 17"/>
          <p:cNvSpPr>
            <a:spLocks noGrp="1"/>
          </p:cNvSpPr>
          <p:nvPr userDrawn="1">
            <p:ph type="body" sz="quarter" idx="31" hasCustomPrompt="1"/>
          </p:nvPr>
        </p:nvSpPr>
        <p:spPr>
          <a:xfrm>
            <a:off x="129055" y="3494171"/>
            <a:ext cx="2874962" cy="491814"/>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userDrawn="1">
            <p:ph type="body" sz="quarter" idx="32" hasCustomPrompt="1"/>
          </p:nvPr>
        </p:nvSpPr>
        <p:spPr>
          <a:xfrm>
            <a:off x="129055" y="3985985"/>
            <a:ext cx="2874962" cy="917864"/>
          </a:xfrm>
        </p:spPr>
        <p:txBody>
          <a:bodyPr>
            <a:normAutofit/>
          </a:bodyPr>
          <a:lstStyle>
            <a:lvl1pPr marL="0" indent="0">
              <a:buNone/>
              <a:defRPr sz="1400" b="0"/>
            </a:lvl1pPr>
          </a:lstStyle>
          <a:p>
            <a:pPr lvl="0"/>
            <a:r>
              <a:rPr lang="es-ES_tradnl"/>
              <a:t>Text</a:t>
            </a:r>
            <a:endParaRPr lang="es-ES"/>
          </a:p>
        </p:txBody>
      </p:sp>
      <p:sp>
        <p:nvSpPr>
          <p:cNvPr id="22" name="Rectángulo 21"/>
          <p:cNvSpPr/>
          <p:nvPr userDrawn="1"/>
        </p:nvSpPr>
        <p:spPr>
          <a:xfrm>
            <a:off x="0" y="1519050"/>
            <a:ext cx="3083320" cy="1613052"/>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7" name="Marcador de texto 17"/>
          <p:cNvSpPr>
            <a:spLocks noGrp="1"/>
          </p:cNvSpPr>
          <p:nvPr>
            <p:ph type="body" sz="quarter" idx="33" hasCustomPrompt="1"/>
          </p:nvPr>
        </p:nvSpPr>
        <p:spPr>
          <a:xfrm>
            <a:off x="102438" y="1722424"/>
            <a:ext cx="2782690" cy="491814"/>
          </a:xfrm>
        </p:spPr>
        <p:txBody>
          <a:bodyPr>
            <a:normAutofit/>
          </a:bodyPr>
          <a:lstStyle>
            <a:lvl1pPr marL="0" indent="0">
              <a:buNone/>
              <a:defRPr sz="2400" b="1"/>
            </a:lvl1pPr>
          </a:lstStyle>
          <a:p>
            <a:pPr lvl="0"/>
            <a:r>
              <a:rPr lang="es-ES_tradnl"/>
              <a:t>Títol</a:t>
            </a:r>
            <a:endParaRPr lang="es-ES"/>
          </a:p>
        </p:txBody>
      </p:sp>
      <p:sp>
        <p:nvSpPr>
          <p:cNvPr id="36" name="Marcador de texto 17"/>
          <p:cNvSpPr>
            <a:spLocks noGrp="1"/>
          </p:cNvSpPr>
          <p:nvPr>
            <p:ph type="body" sz="quarter" idx="34" hasCustomPrompt="1"/>
          </p:nvPr>
        </p:nvSpPr>
        <p:spPr>
          <a:xfrm>
            <a:off x="102438" y="2214238"/>
            <a:ext cx="2782690" cy="917864"/>
          </a:xfrm>
        </p:spPr>
        <p:txBody>
          <a:bodyPr>
            <a:normAutofit/>
          </a:bodyPr>
          <a:lstStyle>
            <a:lvl1pPr marL="0" indent="0">
              <a:buNone/>
              <a:defRPr sz="1400" b="0"/>
            </a:lvl1pPr>
          </a:lstStyle>
          <a:p>
            <a:pPr lvl="0"/>
            <a:r>
              <a:rPr lang="es-ES_tradnl"/>
              <a:t>Text</a:t>
            </a:r>
            <a:endParaRPr lang="es-ES"/>
          </a:p>
        </p:txBody>
      </p:sp>
      <p:sp>
        <p:nvSpPr>
          <p:cNvPr id="23" name="Marcador de número de diapositiva 5">
            <a:extLst>
              <a:ext uri="{FF2B5EF4-FFF2-40B4-BE49-F238E27FC236}">
                <a16:creationId xmlns:a16="http://schemas.microsoft.com/office/drawing/2014/main" id="{4E5C905F-115A-5640-9B9C-0C945BD7227D}"/>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136361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7_Título y objetos">
    <p:spTree>
      <p:nvGrpSpPr>
        <p:cNvPr id="1" name=""/>
        <p:cNvGrpSpPr/>
        <p:nvPr/>
      </p:nvGrpSpPr>
      <p:grpSpPr>
        <a:xfrm>
          <a:off x="0" y="0"/>
          <a:ext cx="0" cy="0"/>
          <a:chOff x="0" y="0"/>
          <a:chExt cx="0" cy="0"/>
        </a:xfrm>
      </p:grpSpPr>
      <p:sp>
        <p:nvSpPr>
          <p:cNvPr id="26" name="Rectángulo 25"/>
          <p:cNvSpPr/>
          <p:nvPr userDrawn="1"/>
        </p:nvSpPr>
        <p:spPr>
          <a:xfrm>
            <a:off x="102438" y="3290796"/>
            <a:ext cx="4388281" cy="1758723"/>
          </a:xfrm>
          <a:prstGeom prst="rect">
            <a:avLst/>
          </a:prstGeom>
          <a:noFill/>
          <a:ln w="12700" cmpd="sng">
            <a:solidFill>
              <a:srgbClr val="BE0A1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nvGrpSpPr>
          <p:cNvPr id="7" name="Agrupar 6"/>
          <p:cNvGrpSpPr/>
          <p:nvPr userDrawn="1"/>
        </p:nvGrpSpPr>
        <p:grpSpPr>
          <a:xfrm>
            <a:off x="0" y="1519050"/>
            <a:ext cx="4572000" cy="1841651"/>
            <a:chOff x="0" y="1519050"/>
            <a:chExt cx="4572000" cy="1841651"/>
          </a:xfrm>
          <a:solidFill>
            <a:srgbClr val="BE0A15"/>
          </a:solidFill>
        </p:grpSpPr>
        <p:sp>
          <p:nvSpPr>
            <p:cNvPr id="3" name="Rectángulo 2"/>
            <p:cNvSpPr/>
            <p:nvPr userDrawn="1"/>
          </p:nvSpPr>
          <p:spPr>
            <a:xfrm rot="18900000">
              <a:off x="204724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Rectángulo 21"/>
            <p:cNvSpPr/>
            <p:nvPr userDrawn="1"/>
          </p:nvSpPr>
          <p:spPr>
            <a:xfrm>
              <a:off x="0" y="1519050"/>
              <a:ext cx="4572000" cy="161305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8" name="Agrupar 7"/>
          <p:cNvGrpSpPr/>
          <p:nvPr userDrawn="1"/>
        </p:nvGrpSpPr>
        <p:grpSpPr>
          <a:xfrm>
            <a:off x="4572570" y="1519050"/>
            <a:ext cx="4572000" cy="1841651"/>
            <a:chOff x="4572570" y="1519050"/>
            <a:chExt cx="4572000" cy="1841651"/>
          </a:xfrm>
          <a:solidFill>
            <a:srgbClr val="DEA033"/>
          </a:solidFill>
        </p:grpSpPr>
        <p:sp>
          <p:nvSpPr>
            <p:cNvPr id="19" name="Rectángulo 18"/>
            <p:cNvSpPr/>
            <p:nvPr userDrawn="1"/>
          </p:nvSpPr>
          <p:spPr>
            <a:xfrm>
              <a:off x="4572570" y="1519050"/>
              <a:ext cx="4572000" cy="1613052"/>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7" name="Rectángulo 2"/>
            <p:cNvSpPr/>
            <p:nvPr userDrawn="1"/>
          </p:nvSpPr>
          <p:spPr>
            <a:xfrm rot="18900000">
              <a:off x="6619810" y="288318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28" name="Marcador de texto 17"/>
          <p:cNvSpPr>
            <a:spLocks noGrp="1"/>
          </p:cNvSpPr>
          <p:nvPr userDrawn="1">
            <p:ph type="body" sz="quarter" idx="25" hasCustomPrompt="1"/>
          </p:nvPr>
        </p:nvSpPr>
        <p:spPr>
          <a:xfrm>
            <a:off x="4691611" y="1722424"/>
            <a:ext cx="4319334" cy="491814"/>
          </a:xfrm>
        </p:spPr>
        <p:txBody>
          <a:bodyPr>
            <a:normAutofit/>
          </a:bodyPr>
          <a:lstStyle>
            <a:lvl1pPr marL="0" indent="0">
              <a:buNone/>
              <a:defRPr sz="2400" b="1"/>
            </a:lvl1pPr>
          </a:lstStyle>
          <a:p>
            <a:pPr lvl="0"/>
            <a:r>
              <a:rPr lang="es-ES_tradnl"/>
              <a:t>Títol</a:t>
            </a:r>
            <a:endParaRPr lang="es-ES"/>
          </a:p>
        </p:txBody>
      </p:sp>
      <p:sp>
        <p:nvSpPr>
          <p:cNvPr id="29" name="Marcador de texto 17"/>
          <p:cNvSpPr>
            <a:spLocks noGrp="1"/>
          </p:cNvSpPr>
          <p:nvPr userDrawn="1">
            <p:ph type="body" sz="quarter" idx="26" hasCustomPrompt="1"/>
          </p:nvPr>
        </p:nvSpPr>
        <p:spPr>
          <a:xfrm>
            <a:off x="4691611" y="2214238"/>
            <a:ext cx="4319334" cy="917864"/>
          </a:xfrm>
        </p:spPr>
        <p:txBody>
          <a:bodyPr>
            <a:normAutofit/>
          </a:bodyPr>
          <a:lstStyle>
            <a:lvl1pPr marL="0" indent="0">
              <a:buNone/>
              <a:defRPr sz="1400" b="0"/>
            </a:lvl1pPr>
          </a:lstStyle>
          <a:p>
            <a:pPr lvl="0"/>
            <a:r>
              <a:rPr lang="es-ES_tradnl"/>
              <a:t>Text</a:t>
            </a:r>
            <a:endParaRPr lang="es-ES"/>
          </a:p>
        </p:txBody>
      </p:sp>
      <p:sp>
        <p:nvSpPr>
          <p:cNvPr id="34" name="Marcador de texto 17"/>
          <p:cNvSpPr>
            <a:spLocks noGrp="1"/>
          </p:cNvSpPr>
          <p:nvPr userDrawn="1">
            <p:ph type="body" sz="quarter" idx="31" hasCustomPrompt="1"/>
          </p:nvPr>
        </p:nvSpPr>
        <p:spPr>
          <a:xfrm>
            <a:off x="129054" y="3494171"/>
            <a:ext cx="4361665" cy="491814"/>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userDrawn="1">
            <p:ph type="body" sz="quarter" idx="32" hasCustomPrompt="1"/>
          </p:nvPr>
        </p:nvSpPr>
        <p:spPr>
          <a:xfrm>
            <a:off x="129054" y="3985985"/>
            <a:ext cx="4361665" cy="917864"/>
          </a:xfrm>
        </p:spPr>
        <p:txBody>
          <a:bodyPr>
            <a:normAutofit/>
          </a:bodyPr>
          <a:lstStyle>
            <a:lvl1pPr marL="0" indent="0">
              <a:buNone/>
              <a:defRPr sz="1400" b="0"/>
            </a:lvl1pPr>
          </a:lstStyle>
          <a:p>
            <a:pPr lvl="0"/>
            <a:r>
              <a:rPr lang="es-ES_tradnl"/>
              <a:t>Text</a:t>
            </a:r>
            <a:endParaRPr lang="es-ES"/>
          </a:p>
        </p:txBody>
      </p:sp>
      <p:sp>
        <p:nvSpPr>
          <p:cNvPr id="27" name="Marcador de texto 17"/>
          <p:cNvSpPr>
            <a:spLocks noGrp="1"/>
          </p:cNvSpPr>
          <p:nvPr userDrawn="1">
            <p:ph type="body" sz="quarter" idx="33" hasCustomPrompt="1"/>
          </p:nvPr>
        </p:nvSpPr>
        <p:spPr>
          <a:xfrm>
            <a:off x="102438" y="1722424"/>
            <a:ext cx="4388282" cy="491814"/>
          </a:xfrm>
        </p:spPr>
        <p:txBody>
          <a:bodyPr>
            <a:normAutofit/>
          </a:bodyPr>
          <a:lstStyle>
            <a:lvl1pPr marL="0" indent="0">
              <a:buNone/>
              <a:defRPr sz="2400" b="1"/>
            </a:lvl1pPr>
          </a:lstStyle>
          <a:p>
            <a:pPr lvl="0"/>
            <a:r>
              <a:rPr lang="es-ES_tradnl"/>
              <a:t>Títol</a:t>
            </a:r>
            <a:endParaRPr lang="es-ES"/>
          </a:p>
        </p:txBody>
      </p:sp>
      <p:sp>
        <p:nvSpPr>
          <p:cNvPr id="36" name="Marcador de texto 17"/>
          <p:cNvSpPr>
            <a:spLocks noGrp="1"/>
          </p:cNvSpPr>
          <p:nvPr userDrawn="1">
            <p:ph type="body" sz="quarter" idx="34" hasCustomPrompt="1"/>
          </p:nvPr>
        </p:nvSpPr>
        <p:spPr>
          <a:xfrm>
            <a:off x="102438" y="2214238"/>
            <a:ext cx="4388282" cy="917864"/>
          </a:xfrm>
        </p:spPr>
        <p:txBody>
          <a:bodyPr>
            <a:normAutofit/>
          </a:bodyPr>
          <a:lstStyle>
            <a:lvl1pPr marL="0" indent="0">
              <a:buNone/>
              <a:defRPr sz="1400" b="0"/>
            </a:lvl1pPr>
          </a:lstStyle>
          <a:p>
            <a:pPr lvl="0"/>
            <a:r>
              <a:rPr lang="es-ES_tradnl"/>
              <a:t>Text</a:t>
            </a:r>
            <a:endParaRPr lang="es-ES"/>
          </a:p>
        </p:txBody>
      </p:sp>
      <p:sp>
        <p:nvSpPr>
          <p:cNvPr id="39" name="Rectángulo 38"/>
          <p:cNvSpPr/>
          <p:nvPr userDrawn="1"/>
        </p:nvSpPr>
        <p:spPr>
          <a:xfrm>
            <a:off x="4691611" y="3290796"/>
            <a:ext cx="4347641" cy="1758723"/>
          </a:xfrm>
          <a:prstGeom prst="rect">
            <a:avLst/>
          </a:prstGeom>
          <a:noFill/>
          <a:ln w="12700" cmpd="sng">
            <a:solidFill>
              <a:srgbClr val="DEA03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0" name="Marcador de texto 17"/>
          <p:cNvSpPr>
            <a:spLocks noGrp="1"/>
          </p:cNvSpPr>
          <p:nvPr>
            <p:ph type="body" sz="quarter" idx="35" hasCustomPrompt="1"/>
          </p:nvPr>
        </p:nvSpPr>
        <p:spPr>
          <a:xfrm>
            <a:off x="4691611" y="3494171"/>
            <a:ext cx="4361665" cy="491814"/>
          </a:xfrm>
        </p:spPr>
        <p:txBody>
          <a:bodyPr>
            <a:normAutofit/>
          </a:bodyPr>
          <a:lstStyle>
            <a:lvl1pPr marL="0" indent="0">
              <a:buNone/>
              <a:defRPr sz="2400" b="1"/>
            </a:lvl1pPr>
          </a:lstStyle>
          <a:p>
            <a:pPr lvl="0"/>
            <a:r>
              <a:rPr lang="es-ES_tradnl"/>
              <a:t>Títol</a:t>
            </a:r>
            <a:endParaRPr lang="es-ES"/>
          </a:p>
        </p:txBody>
      </p:sp>
      <p:sp>
        <p:nvSpPr>
          <p:cNvPr id="41" name="Marcador de texto 17"/>
          <p:cNvSpPr>
            <a:spLocks noGrp="1"/>
          </p:cNvSpPr>
          <p:nvPr>
            <p:ph type="body" sz="quarter" idx="36" hasCustomPrompt="1"/>
          </p:nvPr>
        </p:nvSpPr>
        <p:spPr>
          <a:xfrm>
            <a:off x="4691611" y="3985985"/>
            <a:ext cx="4361665" cy="917864"/>
          </a:xfrm>
        </p:spPr>
        <p:txBody>
          <a:bodyPr>
            <a:normAutofit/>
          </a:bodyPr>
          <a:lstStyle>
            <a:lvl1pPr marL="0" indent="0">
              <a:buNone/>
              <a:defRPr sz="1400" b="0"/>
            </a:lvl1pPr>
          </a:lstStyle>
          <a:p>
            <a:pPr lvl="0"/>
            <a:r>
              <a:rPr lang="es-ES_tradnl"/>
              <a:t>Text</a:t>
            </a:r>
            <a:endParaRPr lang="es-ES"/>
          </a:p>
        </p:txBody>
      </p:sp>
      <p:sp>
        <p:nvSpPr>
          <p:cNvPr id="20" name="Marcador de número de diapositiva 5">
            <a:extLst>
              <a:ext uri="{FF2B5EF4-FFF2-40B4-BE49-F238E27FC236}">
                <a16:creationId xmlns:a16="http://schemas.microsoft.com/office/drawing/2014/main" id="{088F1967-0651-8C4C-AFF1-6E8867383DFE}"/>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25001037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ítulo y objetos">
    <p:spTree>
      <p:nvGrpSpPr>
        <p:cNvPr id="1" name=""/>
        <p:cNvGrpSpPr/>
        <p:nvPr/>
      </p:nvGrpSpPr>
      <p:grpSpPr>
        <a:xfrm>
          <a:off x="0" y="0"/>
          <a:ext cx="0" cy="0"/>
          <a:chOff x="0" y="0"/>
          <a:chExt cx="0" cy="0"/>
        </a:xfrm>
      </p:grpSpPr>
      <p:sp>
        <p:nvSpPr>
          <p:cNvPr id="12" name="Rectángulo 11"/>
          <p:cNvSpPr/>
          <p:nvPr userDrawn="1"/>
        </p:nvSpPr>
        <p:spPr>
          <a:xfrm>
            <a:off x="-6284" y="1519050"/>
            <a:ext cx="2273554" cy="1764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6283" y="3379500"/>
            <a:ext cx="2273554" cy="181374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19" name="Rectángulo 18"/>
          <p:cNvSpPr/>
          <p:nvPr userDrawn="1"/>
        </p:nvSpPr>
        <p:spPr>
          <a:xfrm>
            <a:off x="2267270" y="1519050"/>
            <a:ext cx="6876730" cy="1764000"/>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2" name="Rectángulo 31"/>
          <p:cNvSpPr/>
          <p:nvPr userDrawn="1"/>
        </p:nvSpPr>
        <p:spPr>
          <a:xfrm>
            <a:off x="2267270" y="3373060"/>
            <a:ext cx="6876730" cy="1764000"/>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4" name="Marcador de texto 17"/>
          <p:cNvSpPr>
            <a:spLocks noGrp="1"/>
          </p:cNvSpPr>
          <p:nvPr>
            <p:ph type="body" sz="quarter" idx="29" hasCustomPrompt="1"/>
          </p:nvPr>
        </p:nvSpPr>
        <p:spPr>
          <a:xfrm>
            <a:off x="129055" y="1732073"/>
            <a:ext cx="2022220" cy="1291609"/>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p:ph type="body" sz="quarter" idx="30" hasCustomPrompt="1"/>
          </p:nvPr>
        </p:nvSpPr>
        <p:spPr>
          <a:xfrm>
            <a:off x="2387053" y="1745018"/>
            <a:ext cx="6652200" cy="1278664"/>
          </a:xfrm>
        </p:spPr>
        <p:txBody>
          <a:bodyPr>
            <a:normAutofit/>
          </a:bodyPr>
          <a:lstStyle>
            <a:lvl1pPr marL="0" indent="0">
              <a:buNone/>
              <a:defRPr sz="1400" b="0"/>
            </a:lvl1pPr>
          </a:lstStyle>
          <a:p>
            <a:pPr lvl="0"/>
            <a:r>
              <a:rPr lang="es-ES_tradnl"/>
              <a:t>Text</a:t>
            </a:r>
            <a:endParaRPr lang="es-ES"/>
          </a:p>
        </p:txBody>
      </p:sp>
      <p:sp>
        <p:nvSpPr>
          <p:cNvPr id="36" name="Marcador de texto 17"/>
          <p:cNvSpPr>
            <a:spLocks noGrp="1"/>
          </p:cNvSpPr>
          <p:nvPr>
            <p:ph type="body" sz="quarter" idx="31" hasCustomPrompt="1"/>
          </p:nvPr>
        </p:nvSpPr>
        <p:spPr>
          <a:xfrm>
            <a:off x="129055" y="3590142"/>
            <a:ext cx="2022220" cy="1360057"/>
          </a:xfrm>
        </p:spPr>
        <p:txBody>
          <a:bodyPr>
            <a:normAutofit/>
          </a:bodyPr>
          <a:lstStyle>
            <a:lvl1pPr marL="0" indent="0">
              <a:buNone/>
              <a:defRPr sz="2400" b="1"/>
            </a:lvl1pPr>
          </a:lstStyle>
          <a:p>
            <a:pPr lvl="0"/>
            <a:r>
              <a:rPr lang="es-ES_tradnl"/>
              <a:t>Títol</a:t>
            </a:r>
            <a:endParaRPr lang="es-ES"/>
          </a:p>
        </p:txBody>
      </p:sp>
      <p:sp>
        <p:nvSpPr>
          <p:cNvPr id="37" name="Marcador de texto 17"/>
          <p:cNvSpPr>
            <a:spLocks noGrp="1"/>
          </p:cNvSpPr>
          <p:nvPr>
            <p:ph type="body" sz="quarter" idx="32" hasCustomPrompt="1"/>
          </p:nvPr>
        </p:nvSpPr>
        <p:spPr>
          <a:xfrm>
            <a:off x="2387053" y="3603087"/>
            <a:ext cx="6652200" cy="1347112"/>
          </a:xfrm>
        </p:spPr>
        <p:txBody>
          <a:bodyPr>
            <a:normAutofit/>
          </a:bodyPr>
          <a:lstStyle>
            <a:lvl1pPr marL="0" indent="0">
              <a:buNone/>
              <a:defRPr sz="1400" b="0"/>
            </a:lvl1pPr>
          </a:lstStyle>
          <a:p>
            <a:pPr lvl="0"/>
            <a:r>
              <a:rPr lang="es-ES_tradnl"/>
              <a:t>Text</a:t>
            </a:r>
            <a:endParaRPr lang="es-ES"/>
          </a:p>
        </p:txBody>
      </p:sp>
      <p:sp>
        <p:nvSpPr>
          <p:cNvPr id="14" name="Marcador de número de diapositiva 5">
            <a:extLst>
              <a:ext uri="{FF2B5EF4-FFF2-40B4-BE49-F238E27FC236}">
                <a16:creationId xmlns:a16="http://schemas.microsoft.com/office/drawing/2014/main" id="{A01681B2-5092-A14D-9346-D471DBEE978E}"/>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271887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Título y objetos">
    <p:spTree>
      <p:nvGrpSpPr>
        <p:cNvPr id="1" name=""/>
        <p:cNvGrpSpPr/>
        <p:nvPr/>
      </p:nvGrpSpPr>
      <p:grpSpPr>
        <a:xfrm>
          <a:off x="0" y="0"/>
          <a:ext cx="0" cy="0"/>
          <a:chOff x="0" y="0"/>
          <a:chExt cx="0" cy="0"/>
        </a:xfrm>
      </p:grpSpPr>
      <p:sp>
        <p:nvSpPr>
          <p:cNvPr id="14" name="Rectángulo 13"/>
          <p:cNvSpPr/>
          <p:nvPr userDrawn="1"/>
        </p:nvSpPr>
        <p:spPr>
          <a:xfrm>
            <a:off x="2267271" y="1519050"/>
            <a:ext cx="2273554" cy="1764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5" name="Rectángulo 14"/>
          <p:cNvSpPr/>
          <p:nvPr userDrawn="1"/>
        </p:nvSpPr>
        <p:spPr>
          <a:xfrm>
            <a:off x="2267272" y="3379500"/>
            <a:ext cx="2273554" cy="181374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6" name="Rectángulo 15"/>
          <p:cNvSpPr/>
          <p:nvPr userDrawn="1"/>
        </p:nvSpPr>
        <p:spPr>
          <a:xfrm>
            <a:off x="4648536" y="1519050"/>
            <a:ext cx="2273554" cy="176400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7" name="Rectángulo 16"/>
          <p:cNvSpPr/>
          <p:nvPr userDrawn="1"/>
        </p:nvSpPr>
        <p:spPr>
          <a:xfrm>
            <a:off x="4648537" y="3379500"/>
            <a:ext cx="2273554" cy="1813744"/>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userDrawn="1"/>
        </p:nvSpPr>
        <p:spPr>
          <a:xfrm>
            <a:off x="6913645" y="1519050"/>
            <a:ext cx="2273554" cy="1764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userDrawn="1"/>
        </p:nvSpPr>
        <p:spPr>
          <a:xfrm>
            <a:off x="6913646" y="3379500"/>
            <a:ext cx="2273554" cy="1813744"/>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userDrawn="1"/>
        </p:nvSpPr>
        <p:spPr>
          <a:xfrm>
            <a:off x="-6284" y="1519050"/>
            <a:ext cx="2273554" cy="1764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6283" y="3379500"/>
            <a:ext cx="2273554" cy="1813744"/>
          </a:xfrm>
          <a:prstGeom prst="rect">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userDrawn="1">
            <p:ph type="title" hasCustomPrompt="1"/>
          </p:nvPr>
        </p:nvSpPr>
        <p:spPr/>
        <p:txBody>
          <a:bodyPr/>
          <a:lstStyle/>
          <a:p>
            <a:r>
              <a:rPr lang="es-ES_tradnl"/>
              <a:t>Clic per editar el títol</a:t>
            </a:r>
            <a:endParaRPr lang="es-ES"/>
          </a:p>
        </p:txBody>
      </p:sp>
      <p:sp>
        <p:nvSpPr>
          <p:cNvPr id="34" name="Marcador de texto 17"/>
          <p:cNvSpPr>
            <a:spLocks noGrp="1"/>
          </p:cNvSpPr>
          <p:nvPr>
            <p:ph type="body" sz="quarter" idx="29" hasCustomPrompt="1"/>
          </p:nvPr>
        </p:nvSpPr>
        <p:spPr>
          <a:xfrm>
            <a:off x="129055" y="1644888"/>
            <a:ext cx="2022220" cy="1509693"/>
          </a:xfrm>
        </p:spPr>
        <p:txBody>
          <a:bodyPr>
            <a:normAutofit/>
          </a:bodyPr>
          <a:lstStyle>
            <a:lvl1pPr marL="0" indent="0">
              <a:buNone/>
              <a:defRPr sz="2400" b="1"/>
            </a:lvl1pPr>
          </a:lstStyle>
          <a:p>
            <a:pPr lvl="0"/>
            <a:r>
              <a:rPr lang="es-ES_tradnl"/>
              <a:t>Títol</a:t>
            </a:r>
            <a:endParaRPr lang="es-ES"/>
          </a:p>
        </p:txBody>
      </p:sp>
      <p:sp>
        <p:nvSpPr>
          <p:cNvPr id="35" name="Marcador de texto 17"/>
          <p:cNvSpPr>
            <a:spLocks noGrp="1"/>
          </p:cNvSpPr>
          <p:nvPr>
            <p:ph type="body" sz="quarter" idx="30" hasCustomPrompt="1"/>
          </p:nvPr>
        </p:nvSpPr>
        <p:spPr>
          <a:xfrm>
            <a:off x="2387053" y="1658707"/>
            <a:ext cx="2036453" cy="1494562"/>
          </a:xfrm>
        </p:spPr>
        <p:txBody>
          <a:bodyPr>
            <a:normAutofit/>
          </a:bodyPr>
          <a:lstStyle>
            <a:lvl1pPr marL="0" indent="0">
              <a:buNone/>
              <a:defRPr sz="1400" b="0"/>
            </a:lvl1pPr>
          </a:lstStyle>
          <a:p>
            <a:pPr lvl="0"/>
            <a:r>
              <a:rPr lang="es-ES_tradnl"/>
              <a:t>Text</a:t>
            </a:r>
            <a:endParaRPr lang="es-ES"/>
          </a:p>
        </p:txBody>
      </p:sp>
      <p:sp>
        <p:nvSpPr>
          <p:cNvPr id="21" name="Marcador de texto 17"/>
          <p:cNvSpPr>
            <a:spLocks noGrp="1"/>
          </p:cNvSpPr>
          <p:nvPr>
            <p:ph type="body" sz="quarter" idx="31" hasCustomPrompt="1"/>
          </p:nvPr>
        </p:nvSpPr>
        <p:spPr>
          <a:xfrm>
            <a:off x="4779361" y="1644888"/>
            <a:ext cx="2022220" cy="1509693"/>
          </a:xfrm>
        </p:spPr>
        <p:txBody>
          <a:bodyPr>
            <a:normAutofit/>
          </a:bodyPr>
          <a:lstStyle>
            <a:lvl1pPr marL="0" indent="0">
              <a:buNone/>
              <a:defRPr sz="2400" b="1"/>
            </a:lvl1pPr>
          </a:lstStyle>
          <a:p>
            <a:pPr lvl="0"/>
            <a:r>
              <a:rPr lang="es-ES_tradnl"/>
              <a:t>Títol</a:t>
            </a:r>
            <a:endParaRPr lang="es-ES"/>
          </a:p>
        </p:txBody>
      </p:sp>
      <p:sp>
        <p:nvSpPr>
          <p:cNvPr id="22" name="Marcador de texto 17"/>
          <p:cNvSpPr>
            <a:spLocks noGrp="1"/>
          </p:cNvSpPr>
          <p:nvPr>
            <p:ph type="body" sz="quarter" idx="32" hasCustomPrompt="1"/>
          </p:nvPr>
        </p:nvSpPr>
        <p:spPr>
          <a:xfrm>
            <a:off x="7002799" y="1658707"/>
            <a:ext cx="2036453" cy="1494562"/>
          </a:xfrm>
        </p:spPr>
        <p:txBody>
          <a:bodyPr>
            <a:normAutofit/>
          </a:bodyPr>
          <a:lstStyle>
            <a:lvl1pPr marL="0" indent="0">
              <a:buNone/>
              <a:defRPr sz="1400" b="0"/>
            </a:lvl1pPr>
          </a:lstStyle>
          <a:p>
            <a:pPr lvl="0"/>
            <a:r>
              <a:rPr lang="es-ES_tradnl"/>
              <a:t>Text</a:t>
            </a:r>
            <a:endParaRPr lang="es-ES"/>
          </a:p>
        </p:txBody>
      </p:sp>
      <p:sp>
        <p:nvSpPr>
          <p:cNvPr id="23" name="Marcador de texto 17"/>
          <p:cNvSpPr>
            <a:spLocks noGrp="1"/>
          </p:cNvSpPr>
          <p:nvPr>
            <p:ph type="body" sz="quarter" idx="33" hasCustomPrompt="1"/>
          </p:nvPr>
        </p:nvSpPr>
        <p:spPr>
          <a:xfrm>
            <a:off x="4779361" y="3519571"/>
            <a:ext cx="2022220" cy="1509693"/>
          </a:xfrm>
        </p:spPr>
        <p:txBody>
          <a:bodyPr>
            <a:normAutofit/>
          </a:bodyPr>
          <a:lstStyle>
            <a:lvl1pPr marL="0" indent="0">
              <a:buNone/>
              <a:defRPr sz="2400" b="1"/>
            </a:lvl1pPr>
          </a:lstStyle>
          <a:p>
            <a:pPr lvl="0"/>
            <a:r>
              <a:rPr lang="es-ES_tradnl"/>
              <a:t>Títol</a:t>
            </a:r>
            <a:endParaRPr lang="es-ES"/>
          </a:p>
        </p:txBody>
      </p:sp>
      <p:sp>
        <p:nvSpPr>
          <p:cNvPr id="24" name="Marcador de texto 17"/>
          <p:cNvSpPr>
            <a:spLocks noGrp="1"/>
          </p:cNvSpPr>
          <p:nvPr>
            <p:ph type="body" sz="quarter" idx="34" hasCustomPrompt="1"/>
          </p:nvPr>
        </p:nvSpPr>
        <p:spPr>
          <a:xfrm>
            <a:off x="7002799" y="3533390"/>
            <a:ext cx="2036453" cy="1494562"/>
          </a:xfrm>
        </p:spPr>
        <p:txBody>
          <a:bodyPr>
            <a:normAutofit/>
          </a:bodyPr>
          <a:lstStyle>
            <a:lvl1pPr marL="0" indent="0">
              <a:buNone/>
              <a:defRPr sz="1400" b="0"/>
            </a:lvl1pPr>
          </a:lstStyle>
          <a:p>
            <a:pPr lvl="0"/>
            <a:r>
              <a:rPr lang="es-ES_tradnl"/>
              <a:t>Text</a:t>
            </a:r>
            <a:endParaRPr lang="es-ES"/>
          </a:p>
        </p:txBody>
      </p:sp>
      <p:sp>
        <p:nvSpPr>
          <p:cNvPr id="25" name="Marcador de texto 17"/>
          <p:cNvSpPr>
            <a:spLocks noGrp="1"/>
          </p:cNvSpPr>
          <p:nvPr>
            <p:ph type="body" sz="quarter" idx="35" hasCustomPrompt="1"/>
          </p:nvPr>
        </p:nvSpPr>
        <p:spPr>
          <a:xfrm>
            <a:off x="129055" y="3519571"/>
            <a:ext cx="2022220" cy="1509693"/>
          </a:xfrm>
        </p:spPr>
        <p:txBody>
          <a:bodyPr>
            <a:normAutofit/>
          </a:bodyPr>
          <a:lstStyle>
            <a:lvl1pPr marL="0" indent="0">
              <a:buNone/>
              <a:defRPr sz="2400" b="1"/>
            </a:lvl1pPr>
          </a:lstStyle>
          <a:p>
            <a:pPr lvl="0"/>
            <a:r>
              <a:rPr lang="es-ES_tradnl"/>
              <a:t>Títol</a:t>
            </a:r>
            <a:endParaRPr lang="es-ES"/>
          </a:p>
        </p:txBody>
      </p:sp>
      <p:sp>
        <p:nvSpPr>
          <p:cNvPr id="26" name="Marcador de texto 17"/>
          <p:cNvSpPr>
            <a:spLocks noGrp="1"/>
          </p:cNvSpPr>
          <p:nvPr>
            <p:ph type="body" sz="quarter" idx="36" hasCustomPrompt="1"/>
          </p:nvPr>
        </p:nvSpPr>
        <p:spPr>
          <a:xfrm>
            <a:off x="2387053" y="3533390"/>
            <a:ext cx="2036453" cy="1494562"/>
          </a:xfrm>
        </p:spPr>
        <p:txBody>
          <a:bodyPr>
            <a:normAutofit/>
          </a:bodyPr>
          <a:lstStyle>
            <a:lvl1pPr marL="0" indent="0">
              <a:buNone/>
              <a:defRPr sz="1400" b="0"/>
            </a:lvl1pPr>
          </a:lstStyle>
          <a:p>
            <a:pPr lvl="0"/>
            <a:r>
              <a:rPr lang="es-ES_tradnl"/>
              <a:t>Text</a:t>
            </a:r>
            <a:endParaRPr lang="es-ES"/>
          </a:p>
        </p:txBody>
      </p:sp>
      <p:sp>
        <p:nvSpPr>
          <p:cNvPr id="27" name="Marcador de número de diapositiva 5">
            <a:extLst>
              <a:ext uri="{FF2B5EF4-FFF2-40B4-BE49-F238E27FC236}">
                <a16:creationId xmlns:a16="http://schemas.microsoft.com/office/drawing/2014/main" id="{3050BD00-A102-DF42-8FD6-B492B09B290E}"/>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17788334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25" name="Recortar rectángulo de esquina sencilla 24"/>
          <p:cNvSpPr/>
          <p:nvPr userDrawn="1"/>
        </p:nvSpPr>
        <p:spPr>
          <a:xfrm flipV="1">
            <a:off x="952444" y="1651127"/>
            <a:ext cx="8086808" cy="1610232"/>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6" name="Recortar rectángulo de esquina sencilla 25"/>
          <p:cNvSpPr/>
          <p:nvPr userDrawn="1"/>
        </p:nvSpPr>
        <p:spPr>
          <a:xfrm>
            <a:off x="963353" y="3383281"/>
            <a:ext cx="8086808" cy="1595120"/>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40" name="Marcador de texto 17"/>
          <p:cNvSpPr>
            <a:spLocks noGrp="1"/>
          </p:cNvSpPr>
          <p:nvPr>
            <p:ph type="body" sz="quarter" idx="14" hasCustomPrompt="1"/>
          </p:nvPr>
        </p:nvSpPr>
        <p:spPr>
          <a:xfrm>
            <a:off x="1915834" y="1695498"/>
            <a:ext cx="6984581" cy="491814"/>
          </a:xfrm>
        </p:spPr>
        <p:txBody>
          <a:bodyPr>
            <a:normAutofit/>
          </a:bodyPr>
          <a:lstStyle>
            <a:lvl1pPr marL="0" indent="0">
              <a:buNone/>
              <a:defRPr sz="2400" b="1"/>
            </a:lvl1pPr>
          </a:lstStyle>
          <a:p>
            <a:pPr lvl="0"/>
            <a:r>
              <a:rPr lang="es-ES_tradnl"/>
              <a:t>Títol</a:t>
            </a:r>
            <a:endParaRPr lang="es-ES"/>
          </a:p>
        </p:txBody>
      </p:sp>
      <p:sp>
        <p:nvSpPr>
          <p:cNvPr id="45" name="Marcador de texto 17"/>
          <p:cNvSpPr>
            <a:spLocks noGrp="1"/>
          </p:cNvSpPr>
          <p:nvPr>
            <p:ph type="body" sz="quarter" idx="20" hasCustomPrompt="1"/>
          </p:nvPr>
        </p:nvSpPr>
        <p:spPr>
          <a:xfrm>
            <a:off x="1915834" y="3444522"/>
            <a:ext cx="6984581" cy="491814"/>
          </a:xfrm>
        </p:spPr>
        <p:txBody>
          <a:bodyPr>
            <a:normAutofit/>
          </a:bodyPr>
          <a:lstStyle>
            <a:lvl1pPr marL="0" indent="0">
              <a:buNone/>
              <a:defRPr sz="2400" b="1"/>
            </a:lvl1pPr>
          </a:lstStyle>
          <a:p>
            <a:pPr lvl="0"/>
            <a:r>
              <a:rPr lang="es-ES_tradnl"/>
              <a:t>Títol</a:t>
            </a:r>
            <a:endParaRPr lang="es-ES"/>
          </a:p>
        </p:txBody>
      </p:sp>
      <p:sp>
        <p:nvSpPr>
          <p:cNvPr id="22" name="Marcador de texto 17"/>
          <p:cNvSpPr>
            <a:spLocks noGrp="1"/>
          </p:cNvSpPr>
          <p:nvPr>
            <p:ph type="body" sz="quarter" idx="16" hasCustomPrompt="1"/>
          </p:nvPr>
        </p:nvSpPr>
        <p:spPr>
          <a:xfrm>
            <a:off x="1915834" y="2193388"/>
            <a:ext cx="6984581" cy="960051"/>
          </a:xfrm>
        </p:spPr>
        <p:txBody>
          <a:bodyPr>
            <a:normAutofit/>
          </a:bodyPr>
          <a:lstStyle>
            <a:lvl1pPr marL="0" indent="0">
              <a:buNone/>
              <a:defRPr sz="1400" b="0"/>
            </a:lvl1pPr>
          </a:lstStyle>
          <a:p>
            <a:pPr lvl="0"/>
            <a:r>
              <a:rPr lang="es-ES_tradnl"/>
              <a:t>Text</a:t>
            </a:r>
            <a:endParaRPr lang="es-ES"/>
          </a:p>
        </p:txBody>
      </p:sp>
      <p:sp>
        <p:nvSpPr>
          <p:cNvPr id="23" name="Marcador de texto 17"/>
          <p:cNvSpPr>
            <a:spLocks noGrp="1"/>
          </p:cNvSpPr>
          <p:nvPr>
            <p:ph type="body" sz="quarter" idx="19" hasCustomPrompt="1"/>
          </p:nvPr>
        </p:nvSpPr>
        <p:spPr>
          <a:xfrm>
            <a:off x="1915834" y="3964393"/>
            <a:ext cx="6984581" cy="919058"/>
          </a:xfrm>
        </p:spPr>
        <p:txBody>
          <a:bodyPr>
            <a:normAutofit/>
          </a:bodyPr>
          <a:lstStyle>
            <a:lvl1pPr marL="0" indent="0">
              <a:buNone/>
              <a:defRPr sz="1400" b="0"/>
            </a:lvl1pPr>
          </a:lstStyle>
          <a:p>
            <a:pPr lvl="0"/>
            <a:r>
              <a:rPr lang="es-ES_tradnl"/>
              <a:t>Text</a:t>
            </a:r>
            <a:endParaRPr lang="es-ES"/>
          </a:p>
        </p:txBody>
      </p:sp>
      <p:sp>
        <p:nvSpPr>
          <p:cNvPr id="3" name="Elipse 2"/>
          <p:cNvSpPr/>
          <p:nvPr userDrawn="1"/>
        </p:nvSpPr>
        <p:spPr>
          <a:xfrm>
            <a:off x="271528" y="1774127"/>
            <a:ext cx="1364232" cy="1364232"/>
          </a:xfrm>
          <a:prstGeom prst="ellipse">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8" name="Elipse 27"/>
          <p:cNvSpPr/>
          <p:nvPr userDrawn="1"/>
        </p:nvSpPr>
        <p:spPr>
          <a:xfrm>
            <a:off x="271528" y="3498899"/>
            <a:ext cx="1364232" cy="1364232"/>
          </a:xfrm>
          <a:prstGeom prst="ellipse">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Marcador de número de diapositiva 5">
            <a:extLst>
              <a:ext uri="{FF2B5EF4-FFF2-40B4-BE49-F238E27FC236}">
                <a16:creationId xmlns:a16="http://schemas.microsoft.com/office/drawing/2014/main" id="{22D00B2E-87A9-474B-9F48-362BC653E6E0}"/>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848926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40" name="Marcador de texto 17"/>
          <p:cNvSpPr>
            <a:spLocks noGrp="1"/>
          </p:cNvSpPr>
          <p:nvPr>
            <p:ph type="body" sz="quarter" idx="14" hasCustomPrompt="1"/>
          </p:nvPr>
        </p:nvSpPr>
        <p:spPr>
          <a:xfrm>
            <a:off x="1199166" y="1695498"/>
            <a:ext cx="7301207" cy="1025340"/>
          </a:xfrm>
        </p:spPr>
        <p:txBody>
          <a:bodyPr anchor="ctr">
            <a:normAutofit/>
          </a:bodyPr>
          <a:lstStyle>
            <a:lvl1pPr marL="0" indent="0">
              <a:buNone/>
              <a:defRPr sz="2400" b="1"/>
            </a:lvl1pPr>
          </a:lstStyle>
          <a:p>
            <a:pPr lvl="0"/>
            <a:r>
              <a:rPr lang="es-ES_tradnl"/>
              <a:t>Títol</a:t>
            </a:r>
            <a:endParaRPr lang="es-ES"/>
          </a:p>
        </p:txBody>
      </p:sp>
      <p:grpSp>
        <p:nvGrpSpPr>
          <p:cNvPr id="7" name="Agrupar 6"/>
          <p:cNvGrpSpPr/>
          <p:nvPr userDrawn="1"/>
        </p:nvGrpSpPr>
        <p:grpSpPr>
          <a:xfrm>
            <a:off x="552402" y="1651128"/>
            <a:ext cx="8486850" cy="3393884"/>
            <a:chOff x="952444" y="1651127"/>
            <a:chExt cx="8086808" cy="4109529"/>
          </a:xfrm>
        </p:grpSpPr>
        <p:sp>
          <p:nvSpPr>
            <p:cNvPr id="25" name="Recortar rectángulo de esquina sencilla 24"/>
            <p:cNvSpPr/>
            <p:nvPr userDrawn="1"/>
          </p:nvSpPr>
          <p:spPr>
            <a:xfrm flipV="1">
              <a:off x="952444" y="1651127"/>
              <a:ext cx="8086808" cy="129527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3" name="Recortar rectángulo de esquina sencilla 12"/>
            <p:cNvSpPr/>
            <p:nvPr userDrawn="1"/>
          </p:nvSpPr>
          <p:spPr>
            <a:xfrm flipV="1">
              <a:off x="952444" y="3058255"/>
              <a:ext cx="8086808" cy="129527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4" name="Recortar rectángulo de esquina sencilla 13"/>
            <p:cNvSpPr/>
            <p:nvPr userDrawn="1"/>
          </p:nvSpPr>
          <p:spPr>
            <a:xfrm flipV="1">
              <a:off x="952444" y="4465383"/>
              <a:ext cx="8086808" cy="129527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grpSp>
      <p:sp>
        <p:nvSpPr>
          <p:cNvPr id="3" name="Elipse 2"/>
          <p:cNvSpPr/>
          <p:nvPr userDrawn="1"/>
        </p:nvSpPr>
        <p:spPr>
          <a:xfrm>
            <a:off x="129055" y="1742538"/>
            <a:ext cx="844608" cy="844606"/>
          </a:xfrm>
          <a:prstGeom prst="ellipse">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bg1"/>
              </a:solidFill>
            </a:endParaRPr>
          </a:p>
        </p:txBody>
      </p:sp>
      <p:sp>
        <p:nvSpPr>
          <p:cNvPr id="17" name="Elipse 16"/>
          <p:cNvSpPr/>
          <p:nvPr userDrawn="1"/>
        </p:nvSpPr>
        <p:spPr>
          <a:xfrm>
            <a:off x="129055" y="2918531"/>
            <a:ext cx="844608" cy="844606"/>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Elipse 17"/>
          <p:cNvSpPr/>
          <p:nvPr userDrawn="1"/>
        </p:nvSpPr>
        <p:spPr>
          <a:xfrm>
            <a:off x="129055" y="4071004"/>
            <a:ext cx="844608" cy="844606"/>
          </a:xfrm>
          <a:prstGeom prst="ellipse">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Marcador de texto 17"/>
          <p:cNvSpPr>
            <a:spLocks noGrp="1"/>
          </p:cNvSpPr>
          <p:nvPr>
            <p:ph type="body" sz="quarter" idx="15" hasCustomPrompt="1"/>
          </p:nvPr>
        </p:nvSpPr>
        <p:spPr>
          <a:xfrm>
            <a:off x="1199166" y="2813215"/>
            <a:ext cx="7301207" cy="1025340"/>
          </a:xfrm>
        </p:spPr>
        <p:txBody>
          <a:bodyPr anchor="ctr">
            <a:normAutofit/>
          </a:bodyPr>
          <a:lstStyle>
            <a:lvl1pPr marL="0" indent="0">
              <a:buNone/>
              <a:defRPr sz="2400" b="1"/>
            </a:lvl1pPr>
          </a:lstStyle>
          <a:p>
            <a:pPr lvl="0"/>
            <a:r>
              <a:rPr lang="es-ES_tradnl"/>
              <a:t>Títol</a:t>
            </a:r>
            <a:endParaRPr lang="es-ES"/>
          </a:p>
        </p:txBody>
      </p:sp>
      <p:sp>
        <p:nvSpPr>
          <p:cNvPr id="21" name="Marcador de texto 17"/>
          <p:cNvSpPr>
            <a:spLocks noGrp="1"/>
          </p:cNvSpPr>
          <p:nvPr>
            <p:ph type="body" sz="quarter" idx="16" hasCustomPrompt="1"/>
          </p:nvPr>
        </p:nvSpPr>
        <p:spPr>
          <a:xfrm>
            <a:off x="1199166" y="3975302"/>
            <a:ext cx="7301207" cy="1025340"/>
          </a:xfrm>
        </p:spPr>
        <p:txBody>
          <a:bodyPr anchor="ctr">
            <a:normAutofit/>
          </a:bodyPr>
          <a:lstStyle>
            <a:lvl1pPr marL="0" indent="0">
              <a:buNone/>
              <a:defRPr sz="2400" b="1"/>
            </a:lvl1pPr>
          </a:lstStyle>
          <a:p>
            <a:pPr lvl="0"/>
            <a:r>
              <a:rPr lang="es-ES_tradnl"/>
              <a:t>Títol</a:t>
            </a:r>
            <a:endParaRPr lang="es-ES"/>
          </a:p>
        </p:txBody>
      </p:sp>
      <p:sp>
        <p:nvSpPr>
          <p:cNvPr id="24" name="Marcador de texto 17"/>
          <p:cNvSpPr>
            <a:spLocks noGrp="1"/>
          </p:cNvSpPr>
          <p:nvPr>
            <p:ph type="body" sz="quarter" idx="17" hasCustomPrompt="1"/>
          </p:nvPr>
        </p:nvSpPr>
        <p:spPr>
          <a:xfrm>
            <a:off x="246696" y="1651128"/>
            <a:ext cx="726967" cy="1069710"/>
          </a:xfrm>
        </p:spPr>
        <p:txBody>
          <a:bodyPr anchor="ctr">
            <a:normAutofit/>
          </a:bodyPr>
          <a:lstStyle>
            <a:lvl1pPr marL="0" indent="0">
              <a:buNone/>
              <a:defRPr sz="2400" b="1">
                <a:solidFill>
                  <a:srgbClr val="FFFFFF"/>
                </a:solidFill>
              </a:defRPr>
            </a:lvl1pPr>
          </a:lstStyle>
          <a:p>
            <a:pPr lvl="0"/>
            <a:r>
              <a:rPr lang="es-ES_tradnl"/>
              <a:t>01.</a:t>
            </a:r>
            <a:endParaRPr lang="es-ES"/>
          </a:p>
        </p:txBody>
      </p:sp>
      <p:sp>
        <p:nvSpPr>
          <p:cNvPr id="27" name="Marcador de texto 17"/>
          <p:cNvSpPr>
            <a:spLocks noGrp="1"/>
          </p:cNvSpPr>
          <p:nvPr>
            <p:ph type="body" sz="quarter" idx="18" hasCustomPrompt="1"/>
          </p:nvPr>
        </p:nvSpPr>
        <p:spPr>
          <a:xfrm>
            <a:off x="246696" y="2813215"/>
            <a:ext cx="726967" cy="1069710"/>
          </a:xfrm>
        </p:spPr>
        <p:txBody>
          <a:bodyPr anchor="ctr">
            <a:normAutofit/>
          </a:bodyPr>
          <a:lstStyle>
            <a:lvl1pPr marL="0" indent="0">
              <a:buNone/>
              <a:defRPr sz="2400" b="1">
                <a:solidFill>
                  <a:schemeClr val="bg1"/>
                </a:solidFill>
              </a:defRPr>
            </a:lvl1pPr>
          </a:lstStyle>
          <a:p>
            <a:pPr lvl="0"/>
            <a:r>
              <a:rPr lang="es-ES_tradnl"/>
              <a:t>02.</a:t>
            </a:r>
            <a:endParaRPr lang="es-ES"/>
          </a:p>
        </p:txBody>
      </p:sp>
      <p:sp>
        <p:nvSpPr>
          <p:cNvPr id="29" name="Marcador de texto 17"/>
          <p:cNvSpPr>
            <a:spLocks noGrp="1"/>
          </p:cNvSpPr>
          <p:nvPr>
            <p:ph type="body" sz="quarter" idx="19" hasCustomPrompt="1"/>
          </p:nvPr>
        </p:nvSpPr>
        <p:spPr>
          <a:xfrm>
            <a:off x="246696" y="3975302"/>
            <a:ext cx="726967" cy="1069710"/>
          </a:xfrm>
        </p:spPr>
        <p:txBody>
          <a:bodyPr anchor="ctr">
            <a:normAutofit/>
          </a:bodyPr>
          <a:lstStyle>
            <a:lvl1pPr marL="0" indent="0">
              <a:buNone/>
              <a:defRPr sz="2400" b="1">
                <a:solidFill>
                  <a:schemeClr val="bg1"/>
                </a:solidFill>
              </a:defRPr>
            </a:lvl1pPr>
          </a:lstStyle>
          <a:p>
            <a:pPr lvl="0"/>
            <a:r>
              <a:rPr lang="es-ES_tradnl"/>
              <a:t>03.</a:t>
            </a:r>
            <a:endParaRPr lang="es-ES"/>
          </a:p>
        </p:txBody>
      </p:sp>
      <p:sp>
        <p:nvSpPr>
          <p:cNvPr id="19" name="Marcador de número de diapositiva 5">
            <a:extLst>
              <a:ext uri="{FF2B5EF4-FFF2-40B4-BE49-F238E27FC236}">
                <a16:creationId xmlns:a16="http://schemas.microsoft.com/office/drawing/2014/main" id="{9648E621-674C-E243-8F39-79FA60775397}"/>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8699410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25" name="Recortar rectángulo de esquina sencilla 24"/>
          <p:cNvSpPr/>
          <p:nvPr userDrawn="1"/>
        </p:nvSpPr>
        <p:spPr>
          <a:xfrm flipV="1">
            <a:off x="577490" y="1651124"/>
            <a:ext cx="395387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3" name="Elipse 2"/>
          <p:cNvSpPr/>
          <p:nvPr userDrawn="1"/>
        </p:nvSpPr>
        <p:spPr>
          <a:xfrm>
            <a:off x="129804" y="1192531"/>
            <a:ext cx="917192" cy="917192"/>
          </a:xfrm>
          <a:prstGeom prst="ellipse">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4" name="Recortar rectángulo de esquina sencilla 13"/>
          <p:cNvSpPr/>
          <p:nvPr userDrawn="1"/>
        </p:nvSpPr>
        <p:spPr>
          <a:xfrm flipV="1">
            <a:off x="577490" y="3479924"/>
            <a:ext cx="395387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15" name="Elipse 14"/>
          <p:cNvSpPr/>
          <p:nvPr userDrawn="1"/>
        </p:nvSpPr>
        <p:spPr>
          <a:xfrm>
            <a:off x="129804" y="3021331"/>
            <a:ext cx="917192" cy="91719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ortar rectángulo de esquina sencilla 19"/>
          <p:cNvSpPr/>
          <p:nvPr userDrawn="1"/>
        </p:nvSpPr>
        <p:spPr>
          <a:xfrm flipV="1">
            <a:off x="5095543" y="1651124"/>
            <a:ext cx="3943709"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1" name="Elipse 20"/>
          <p:cNvSpPr/>
          <p:nvPr userDrawn="1"/>
        </p:nvSpPr>
        <p:spPr>
          <a:xfrm>
            <a:off x="4647857" y="1192531"/>
            <a:ext cx="917192" cy="917192"/>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4" name="Recortar rectángulo de esquina sencilla 23"/>
          <p:cNvSpPr/>
          <p:nvPr userDrawn="1"/>
        </p:nvSpPr>
        <p:spPr>
          <a:xfrm flipV="1">
            <a:off x="5095543" y="3479924"/>
            <a:ext cx="3943709"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7" name="Elipse 26"/>
          <p:cNvSpPr/>
          <p:nvPr userDrawn="1"/>
        </p:nvSpPr>
        <p:spPr>
          <a:xfrm>
            <a:off x="4647857" y="3021331"/>
            <a:ext cx="917192" cy="917192"/>
          </a:xfrm>
          <a:prstGeom prst="ellipse">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Marcador de texto 17"/>
          <p:cNvSpPr>
            <a:spLocks noGrp="1"/>
          </p:cNvSpPr>
          <p:nvPr>
            <p:ph type="body" sz="quarter" idx="25" hasCustomPrompt="1"/>
          </p:nvPr>
        </p:nvSpPr>
        <p:spPr>
          <a:xfrm>
            <a:off x="1123278" y="1718867"/>
            <a:ext cx="3225202" cy="491814"/>
          </a:xfrm>
        </p:spPr>
        <p:txBody>
          <a:bodyPr>
            <a:normAutofit/>
          </a:bodyPr>
          <a:lstStyle>
            <a:lvl1pPr marL="0" indent="0">
              <a:buNone/>
              <a:defRPr sz="2400" b="1"/>
            </a:lvl1pPr>
          </a:lstStyle>
          <a:p>
            <a:pPr lvl="0"/>
            <a:r>
              <a:rPr lang="es-ES_tradnl"/>
              <a:t>Títol</a:t>
            </a:r>
            <a:endParaRPr lang="es-ES"/>
          </a:p>
        </p:txBody>
      </p:sp>
      <p:sp>
        <p:nvSpPr>
          <p:cNvPr id="30" name="Marcador de texto 17"/>
          <p:cNvSpPr>
            <a:spLocks noGrp="1"/>
          </p:cNvSpPr>
          <p:nvPr>
            <p:ph type="body" sz="quarter" idx="26" hasCustomPrompt="1"/>
          </p:nvPr>
        </p:nvSpPr>
        <p:spPr>
          <a:xfrm>
            <a:off x="1123278" y="2210681"/>
            <a:ext cx="3225202" cy="917864"/>
          </a:xfrm>
        </p:spPr>
        <p:txBody>
          <a:bodyPr>
            <a:normAutofit/>
          </a:bodyPr>
          <a:lstStyle>
            <a:lvl1pPr marL="0" indent="0">
              <a:buNone/>
              <a:defRPr sz="1400" b="0"/>
            </a:lvl1pPr>
          </a:lstStyle>
          <a:p>
            <a:pPr lvl="0"/>
            <a:r>
              <a:rPr lang="es-ES_tradnl"/>
              <a:t>Text</a:t>
            </a:r>
            <a:endParaRPr lang="es-ES"/>
          </a:p>
        </p:txBody>
      </p:sp>
      <p:sp>
        <p:nvSpPr>
          <p:cNvPr id="31" name="Marcador de texto 17"/>
          <p:cNvSpPr>
            <a:spLocks noGrp="1"/>
          </p:cNvSpPr>
          <p:nvPr>
            <p:ph type="body" sz="quarter" idx="27" hasCustomPrompt="1"/>
          </p:nvPr>
        </p:nvSpPr>
        <p:spPr>
          <a:xfrm>
            <a:off x="5695278" y="1718867"/>
            <a:ext cx="3225202" cy="491814"/>
          </a:xfrm>
        </p:spPr>
        <p:txBody>
          <a:bodyPr>
            <a:normAutofit/>
          </a:bodyPr>
          <a:lstStyle>
            <a:lvl1pPr marL="0" indent="0">
              <a:buNone/>
              <a:defRPr sz="2400" b="1"/>
            </a:lvl1pPr>
          </a:lstStyle>
          <a:p>
            <a:pPr lvl="0"/>
            <a:r>
              <a:rPr lang="es-ES_tradnl"/>
              <a:t>Títol</a:t>
            </a:r>
            <a:endParaRPr lang="es-ES"/>
          </a:p>
        </p:txBody>
      </p:sp>
      <p:sp>
        <p:nvSpPr>
          <p:cNvPr id="32" name="Marcador de texto 17"/>
          <p:cNvSpPr>
            <a:spLocks noGrp="1"/>
          </p:cNvSpPr>
          <p:nvPr>
            <p:ph type="body" sz="quarter" idx="28" hasCustomPrompt="1"/>
          </p:nvPr>
        </p:nvSpPr>
        <p:spPr>
          <a:xfrm>
            <a:off x="5695278" y="2210681"/>
            <a:ext cx="3225202" cy="917864"/>
          </a:xfrm>
        </p:spPr>
        <p:txBody>
          <a:bodyPr>
            <a:normAutofit/>
          </a:bodyPr>
          <a:lstStyle>
            <a:lvl1pPr marL="0" indent="0">
              <a:buNone/>
              <a:defRPr sz="1400" b="0"/>
            </a:lvl1pPr>
          </a:lstStyle>
          <a:p>
            <a:pPr lvl="0"/>
            <a:r>
              <a:rPr lang="es-ES_tradnl"/>
              <a:t>Text</a:t>
            </a:r>
            <a:endParaRPr lang="es-ES"/>
          </a:p>
        </p:txBody>
      </p:sp>
      <p:sp>
        <p:nvSpPr>
          <p:cNvPr id="33" name="Marcador de texto 17"/>
          <p:cNvSpPr>
            <a:spLocks noGrp="1"/>
          </p:cNvSpPr>
          <p:nvPr>
            <p:ph type="body" sz="quarter" idx="29" hasCustomPrompt="1"/>
          </p:nvPr>
        </p:nvSpPr>
        <p:spPr>
          <a:xfrm>
            <a:off x="1123278" y="3540149"/>
            <a:ext cx="3225202" cy="491814"/>
          </a:xfrm>
        </p:spPr>
        <p:txBody>
          <a:bodyPr>
            <a:normAutofit/>
          </a:bodyPr>
          <a:lstStyle>
            <a:lvl1pPr marL="0" indent="0">
              <a:buNone/>
              <a:defRPr sz="2400" b="1"/>
            </a:lvl1pPr>
          </a:lstStyle>
          <a:p>
            <a:pPr lvl="0"/>
            <a:r>
              <a:rPr lang="es-ES_tradnl"/>
              <a:t>Títol</a:t>
            </a:r>
            <a:endParaRPr lang="es-ES"/>
          </a:p>
        </p:txBody>
      </p:sp>
      <p:sp>
        <p:nvSpPr>
          <p:cNvPr id="34" name="Marcador de texto 17"/>
          <p:cNvSpPr>
            <a:spLocks noGrp="1"/>
          </p:cNvSpPr>
          <p:nvPr>
            <p:ph type="body" sz="quarter" idx="30" hasCustomPrompt="1"/>
          </p:nvPr>
        </p:nvSpPr>
        <p:spPr>
          <a:xfrm>
            <a:off x="1123278" y="4031963"/>
            <a:ext cx="3225202" cy="917864"/>
          </a:xfrm>
        </p:spPr>
        <p:txBody>
          <a:bodyPr>
            <a:normAutofit/>
          </a:bodyPr>
          <a:lstStyle>
            <a:lvl1pPr marL="0" indent="0">
              <a:buNone/>
              <a:defRPr sz="1400" b="0"/>
            </a:lvl1pPr>
          </a:lstStyle>
          <a:p>
            <a:pPr lvl="0"/>
            <a:r>
              <a:rPr lang="es-ES_tradnl"/>
              <a:t>Text</a:t>
            </a:r>
            <a:endParaRPr lang="es-ES"/>
          </a:p>
        </p:txBody>
      </p:sp>
      <p:sp>
        <p:nvSpPr>
          <p:cNvPr id="35" name="Marcador de texto 17"/>
          <p:cNvSpPr>
            <a:spLocks noGrp="1"/>
          </p:cNvSpPr>
          <p:nvPr>
            <p:ph type="body" sz="quarter" idx="31" hasCustomPrompt="1"/>
          </p:nvPr>
        </p:nvSpPr>
        <p:spPr>
          <a:xfrm>
            <a:off x="5695278" y="3540149"/>
            <a:ext cx="3225202" cy="491814"/>
          </a:xfrm>
        </p:spPr>
        <p:txBody>
          <a:bodyPr>
            <a:normAutofit/>
          </a:bodyPr>
          <a:lstStyle>
            <a:lvl1pPr marL="0" indent="0">
              <a:buNone/>
              <a:defRPr sz="2400" b="1"/>
            </a:lvl1pPr>
          </a:lstStyle>
          <a:p>
            <a:pPr lvl="0"/>
            <a:r>
              <a:rPr lang="es-ES_tradnl"/>
              <a:t>Títol</a:t>
            </a:r>
            <a:endParaRPr lang="es-ES"/>
          </a:p>
        </p:txBody>
      </p:sp>
      <p:sp>
        <p:nvSpPr>
          <p:cNvPr id="36" name="Marcador de texto 17"/>
          <p:cNvSpPr>
            <a:spLocks noGrp="1"/>
          </p:cNvSpPr>
          <p:nvPr>
            <p:ph type="body" sz="quarter" idx="32" hasCustomPrompt="1"/>
          </p:nvPr>
        </p:nvSpPr>
        <p:spPr>
          <a:xfrm>
            <a:off x="5695278" y="4031963"/>
            <a:ext cx="3225202" cy="917864"/>
          </a:xfrm>
        </p:spPr>
        <p:txBody>
          <a:bodyPr>
            <a:normAutofit/>
          </a:bodyPr>
          <a:lstStyle>
            <a:lvl1pPr marL="0" indent="0">
              <a:buNone/>
              <a:defRPr sz="1400" b="0"/>
            </a:lvl1pPr>
          </a:lstStyle>
          <a:p>
            <a:pPr lvl="0"/>
            <a:r>
              <a:rPr lang="es-ES_tradnl"/>
              <a:t>Text</a:t>
            </a:r>
            <a:endParaRPr lang="es-ES"/>
          </a:p>
        </p:txBody>
      </p:sp>
      <p:sp>
        <p:nvSpPr>
          <p:cNvPr id="22" name="Marcador de número de diapositiva 5">
            <a:extLst>
              <a:ext uri="{FF2B5EF4-FFF2-40B4-BE49-F238E27FC236}">
                <a16:creationId xmlns:a16="http://schemas.microsoft.com/office/drawing/2014/main" id="{FC14321F-1DC4-7F4A-A88B-91AACB449DD1}"/>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8181294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25" name="Recortar rectángulo de esquina sencilla 24"/>
          <p:cNvSpPr/>
          <p:nvPr userDrawn="1"/>
        </p:nvSpPr>
        <p:spPr>
          <a:xfrm flipV="1">
            <a:off x="542930" y="1651122"/>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3" name="Elipse 2"/>
          <p:cNvSpPr/>
          <p:nvPr userDrawn="1"/>
        </p:nvSpPr>
        <p:spPr>
          <a:xfrm>
            <a:off x="157319" y="1254606"/>
            <a:ext cx="793042" cy="793042"/>
          </a:xfrm>
          <a:prstGeom prst="ellipse">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9" name="Marcador de texto 17"/>
          <p:cNvSpPr>
            <a:spLocks noGrp="1"/>
          </p:cNvSpPr>
          <p:nvPr>
            <p:ph type="body" sz="quarter" idx="25" hasCustomPrompt="1"/>
          </p:nvPr>
        </p:nvSpPr>
        <p:spPr>
          <a:xfrm>
            <a:off x="771095" y="1718867"/>
            <a:ext cx="2131829" cy="1339372"/>
          </a:xfrm>
        </p:spPr>
        <p:txBody>
          <a:bodyPr anchor="ctr">
            <a:normAutofit/>
          </a:bodyPr>
          <a:lstStyle>
            <a:lvl1pPr marL="0" indent="0">
              <a:buNone/>
              <a:defRPr sz="2400" b="1"/>
            </a:lvl1pPr>
          </a:lstStyle>
          <a:p>
            <a:pPr lvl="0"/>
            <a:r>
              <a:rPr lang="es-ES_tradnl"/>
              <a:t>Títol</a:t>
            </a:r>
            <a:endParaRPr lang="es-ES"/>
          </a:p>
        </p:txBody>
      </p:sp>
      <p:sp>
        <p:nvSpPr>
          <p:cNvPr id="38" name="Recortar rectángulo de esquina sencilla 37"/>
          <p:cNvSpPr/>
          <p:nvPr userDrawn="1"/>
        </p:nvSpPr>
        <p:spPr>
          <a:xfrm flipV="1">
            <a:off x="3556983" y="1651122"/>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40" name="Marcador de texto 17"/>
          <p:cNvSpPr>
            <a:spLocks noGrp="1"/>
          </p:cNvSpPr>
          <p:nvPr>
            <p:ph type="body" sz="quarter" idx="26" hasCustomPrompt="1"/>
          </p:nvPr>
        </p:nvSpPr>
        <p:spPr>
          <a:xfrm>
            <a:off x="3785148" y="1718867"/>
            <a:ext cx="2131829" cy="1339372"/>
          </a:xfrm>
        </p:spPr>
        <p:txBody>
          <a:bodyPr anchor="ctr">
            <a:normAutofit/>
          </a:bodyPr>
          <a:lstStyle>
            <a:lvl1pPr marL="0" indent="0">
              <a:buNone/>
              <a:defRPr sz="2400" b="1"/>
            </a:lvl1pPr>
          </a:lstStyle>
          <a:p>
            <a:pPr lvl="0"/>
            <a:r>
              <a:rPr lang="es-ES_tradnl"/>
              <a:t>Títol</a:t>
            </a:r>
            <a:endParaRPr lang="es-ES"/>
          </a:p>
        </p:txBody>
      </p:sp>
      <p:sp>
        <p:nvSpPr>
          <p:cNvPr id="41" name="Recortar rectángulo de esquina sencilla 40"/>
          <p:cNvSpPr/>
          <p:nvPr userDrawn="1"/>
        </p:nvSpPr>
        <p:spPr>
          <a:xfrm flipV="1">
            <a:off x="6566942" y="1651122"/>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43" name="Marcador de texto 17"/>
          <p:cNvSpPr>
            <a:spLocks noGrp="1"/>
          </p:cNvSpPr>
          <p:nvPr>
            <p:ph type="body" sz="quarter" idx="27" hasCustomPrompt="1"/>
          </p:nvPr>
        </p:nvSpPr>
        <p:spPr>
          <a:xfrm>
            <a:off x="6795107" y="1718867"/>
            <a:ext cx="2131829" cy="1339372"/>
          </a:xfrm>
        </p:spPr>
        <p:txBody>
          <a:bodyPr anchor="ctr">
            <a:normAutofit/>
          </a:bodyPr>
          <a:lstStyle>
            <a:lvl1pPr marL="0" indent="0">
              <a:buNone/>
              <a:defRPr sz="2400" b="1"/>
            </a:lvl1pPr>
          </a:lstStyle>
          <a:p>
            <a:pPr lvl="0"/>
            <a:r>
              <a:rPr lang="es-ES_tradnl"/>
              <a:t>Títol</a:t>
            </a:r>
            <a:endParaRPr lang="es-ES"/>
          </a:p>
        </p:txBody>
      </p:sp>
      <p:sp>
        <p:nvSpPr>
          <p:cNvPr id="55" name="Elipse 54"/>
          <p:cNvSpPr/>
          <p:nvPr userDrawn="1"/>
        </p:nvSpPr>
        <p:spPr>
          <a:xfrm>
            <a:off x="3160462" y="1254606"/>
            <a:ext cx="793042" cy="793042"/>
          </a:xfrm>
          <a:prstGeom prst="ellipse">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6" name="Elipse 55"/>
          <p:cNvSpPr/>
          <p:nvPr userDrawn="1"/>
        </p:nvSpPr>
        <p:spPr>
          <a:xfrm>
            <a:off x="6170421" y="1254606"/>
            <a:ext cx="793042" cy="793042"/>
          </a:xfrm>
          <a:prstGeom prst="ellipse">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7" name="Recortar rectángulo de esquina sencilla 56"/>
          <p:cNvSpPr/>
          <p:nvPr userDrawn="1"/>
        </p:nvSpPr>
        <p:spPr>
          <a:xfrm flipV="1">
            <a:off x="542930" y="3500111"/>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58" name="Elipse 57"/>
          <p:cNvSpPr/>
          <p:nvPr userDrawn="1"/>
        </p:nvSpPr>
        <p:spPr>
          <a:xfrm>
            <a:off x="157319" y="3103595"/>
            <a:ext cx="793042" cy="793042"/>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9" name="Marcador de texto 17"/>
          <p:cNvSpPr>
            <a:spLocks noGrp="1"/>
          </p:cNvSpPr>
          <p:nvPr>
            <p:ph type="body" sz="quarter" idx="28" hasCustomPrompt="1"/>
          </p:nvPr>
        </p:nvSpPr>
        <p:spPr>
          <a:xfrm>
            <a:off x="771095" y="3567856"/>
            <a:ext cx="2131829" cy="1339372"/>
          </a:xfrm>
        </p:spPr>
        <p:txBody>
          <a:bodyPr anchor="ctr">
            <a:normAutofit/>
          </a:bodyPr>
          <a:lstStyle>
            <a:lvl1pPr marL="0" indent="0">
              <a:buNone/>
              <a:defRPr sz="2400" b="1"/>
            </a:lvl1pPr>
          </a:lstStyle>
          <a:p>
            <a:pPr lvl="0"/>
            <a:r>
              <a:rPr lang="es-ES_tradnl"/>
              <a:t>Títol</a:t>
            </a:r>
            <a:endParaRPr lang="es-ES"/>
          </a:p>
        </p:txBody>
      </p:sp>
      <p:sp>
        <p:nvSpPr>
          <p:cNvPr id="60" name="Recortar rectángulo de esquina sencilla 59"/>
          <p:cNvSpPr/>
          <p:nvPr userDrawn="1"/>
        </p:nvSpPr>
        <p:spPr>
          <a:xfrm flipV="1">
            <a:off x="3556983" y="3500111"/>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61" name="Marcador de texto 17"/>
          <p:cNvSpPr>
            <a:spLocks noGrp="1"/>
          </p:cNvSpPr>
          <p:nvPr>
            <p:ph type="body" sz="quarter" idx="29" hasCustomPrompt="1"/>
          </p:nvPr>
        </p:nvSpPr>
        <p:spPr>
          <a:xfrm>
            <a:off x="3785148" y="3567856"/>
            <a:ext cx="2131829" cy="1339372"/>
          </a:xfrm>
        </p:spPr>
        <p:txBody>
          <a:bodyPr anchor="ctr">
            <a:normAutofit/>
          </a:bodyPr>
          <a:lstStyle>
            <a:lvl1pPr marL="0" indent="0">
              <a:buNone/>
              <a:defRPr sz="2400" b="1"/>
            </a:lvl1pPr>
          </a:lstStyle>
          <a:p>
            <a:pPr lvl="0"/>
            <a:r>
              <a:rPr lang="es-ES_tradnl"/>
              <a:t>Títol</a:t>
            </a:r>
            <a:endParaRPr lang="es-ES"/>
          </a:p>
        </p:txBody>
      </p:sp>
      <p:sp>
        <p:nvSpPr>
          <p:cNvPr id="62" name="Recortar rectángulo de esquina sencilla 61"/>
          <p:cNvSpPr/>
          <p:nvPr userDrawn="1"/>
        </p:nvSpPr>
        <p:spPr>
          <a:xfrm flipV="1">
            <a:off x="6566942" y="3500111"/>
            <a:ext cx="2472310" cy="1518793"/>
          </a:xfrm>
          <a:prstGeom prst="snip1Rect">
            <a:avLst>
              <a:gd name="adj" fmla="val 0"/>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63" name="Marcador de texto 17"/>
          <p:cNvSpPr>
            <a:spLocks noGrp="1"/>
          </p:cNvSpPr>
          <p:nvPr>
            <p:ph type="body" sz="quarter" idx="30" hasCustomPrompt="1"/>
          </p:nvPr>
        </p:nvSpPr>
        <p:spPr>
          <a:xfrm>
            <a:off x="6795107" y="3567856"/>
            <a:ext cx="2131829" cy="1339372"/>
          </a:xfrm>
        </p:spPr>
        <p:txBody>
          <a:bodyPr anchor="ctr">
            <a:normAutofit/>
          </a:bodyPr>
          <a:lstStyle>
            <a:lvl1pPr marL="0" indent="0">
              <a:buNone/>
              <a:defRPr sz="2400" b="1"/>
            </a:lvl1pPr>
          </a:lstStyle>
          <a:p>
            <a:pPr lvl="0"/>
            <a:r>
              <a:rPr lang="es-ES_tradnl"/>
              <a:t>Títol</a:t>
            </a:r>
            <a:endParaRPr lang="es-ES"/>
          </a:p>
        </p:txBody>
      </p:sp>
      <p:sp>
        <p:nvSpPr>
          <p:cNvPr id="64" name="Elipse 63"/>
          <p:cNvSpPr/>
          <p:nvPr userDrawn="1"/>
        </p:nvSpPr>
        <p:spPr>
          <a:xfrm>
            <a:off x="3160462" y="3103595"/>
            <a:ext cx="793042" cy="793042"/>
          </a:xfrm>
          <a:prstGeom prst="ellipse">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5" name="Elipse 64"/>
          <p:cNvSpPr/>
          <p:nvPr userDrawn="1"/>
        </p:nvSpPr>
        <p:spPr>
          <a:xfrm>
            <a:off x="6170421" y="3103595"/>
            <a:ext cx="793042" cy="793042"/>
          </a:xfrm>
          <a:prstGeom prst="ellipse">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Marcador de número de diapositiva 5">
            <a:extLst>
              <a:ext uri="{FF2B5EF4-FFF2-40B4-BE49-F238E27FC236}">
                <a16:creationId xmlns:a16="http://schemas.microsoft.com/office/drawing/2014/main" id="{B2826169-78D9-BA45-A5F5-EF83DE3C2FD8}"/>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2756851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ólo el título">
    <p:spTree>
      <p:nvGrpSpPr>
        <p:cNvPr id="1" name=""/>
        <p:cNvGrpSpPr/>
        <p:nvPr/>
      </p:nvGrpSpPr>
      <p:grpSpPr>
        <a:xfrm>
          <a:off x="0" y="0"/>
          <a:ext cx="0" cy="0"/>
          <a:chOff x="0" y="0"/>
          <a:chExt cx="0" cy="0"/>
        </a:xfrm>
      </p:grpSpPr>
      <p:sp>
        <p:nvSpPr>
          <p:cNvPr id="6" name="Rectángulo 5"/>
          <p:cNvSpPr/>
          <p:nvPr userDrawn="1"/>
        </p:nvSpPr>
        <p:spPr>
          <a:xfrm>
            <a:off x="0" y="1519049"/>
            <a:ext cx="9144000" cy="3624451"/>
          </a:xfrm>
          <a:prstGeom prst="rect">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cxnSp>
        <p:nvCxnSpPr>
          <p:cNvPr id="18" name="Conector recto de flecha 17"/>
          <p:cNvCxnSpPr/>
          <p:nvPr userDrawn="1"/>
        </p:nvCxnSpPr>
        <p:spPr>
          <a:xfrm flipV="1">
            <a:off x="4024858" y="2974175"/>
            <a:ext cx="0" cy="838648"/>
          </a:xfrm>
          <a:prstGeom prst="straightConnector1">
            <a:avLst/>
          </a:prstGeom>
          <a:ln w="12700" cmpd="sng">
            <a:solidFill>
              <a:srgbClr val="992A38"/>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5" name="Recortar rectángulo de esquina sencilla 24"/>
          <p:cNvSpPr/>
          <p:nvPr userDrawn="1"/>
        </p:nvSpPr>
        <p:spPr>
          <a:xfrm flipV="1">
            <a:off x="129054" y="1651127"/>
            <a:ext cx="3884895" cy="1610232"/>
          </a:xfrm>
          <a:prstGeom prst="snip1Rect">
            <a:avLst>
              <a:gd name="adj" fmla="val 27155"/>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26" name="Recortar rectángulo de esquina sencilla 25"/>
          <p:cNvSpPr/>
          <p:nvPr userDrawn="1"/>
        </p:nvSpPr>
        <p:spPr>
          <a:xfrm>
            <a:off x="139963" y="3383281"/>
            <a:ext cx="3884895" cy="1595120"/>
          </a:xfrm>
          <a:prstGeom prst="snip1Rect">
            <a:avLst>
              <a:gd name="adj" fmla="val 27155"/>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cxnSp>
        <p:nvCxnSpPr>
          <p:cNvPr id="31" name="Conector recto de flecha 30"/>
          <p:cNvCxnSpPr/>
          <p:nvPr userDrawn="1"/>
        </p:nvCxnSpPr>
        <p:spPr>
          <a:xfrm flipH="1">
            <a:off x="4100571" y="3812823"/>
            <a:ext cx="1055284" cy="0"/>
          </a:xfrm>
          <a:prstGeom prst="straightConnector1">
            <a:avLst/>
          </a:prstGeom>
          <a:ln w="12700" cmpd="sng">
            <a:solidFill>
              <a:srgbClr val="992A38"/>
            </a:solidFill>
            <a:headEnd type="none"/>
            <a:tailEnd type="triangle"/>
          </a:ln>
        </p:spPr>
        <p:style>
          <a:lnRef idx="1">
            <a:schemeClr val="accent1"/>
          </a:lnRef>
          <a:fillRef idx="0">
            <a:schemeClr val="accent1"/>
          </a:fillRef>
          <a:effectRef idx="0">
            <a:schemeClr val="accent1"/>
          </a:effectRef>
          <a:fontRef idx="minor">
            <a:schemeClr val="tx1"/>
          </a:fontRef>
        </p:style>
      </p:cxnSp>
      <p:cxnSp>
        <p:nvCxnSpPr>
          <p:cNvPr id="32" name="Conector recto de flecha 31"/>
          <p:cNvCxnSpPr/>
          <p:nvPr userDrawn="1"/>
        </p:nvCxnSpPr>
        <p:spPr>
          <a:xfrm>
            <a:off x="4013949" y="2826571"/>
            <a:ext cx="1032182" cy="0"/>
          </a:xfrm>
          <a:prstGeom prst="straightConnector1">
            <a:avLst/>
          </a:prstGeom>
          <a:ln w="12700" cmpd="sng">
            <a:solidFill>
              <a:srgbClr val="992A38"/>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0" name="Marcador de texto 17"/>
          <p:cNvSpPr>
            <a:spLocks noGrp="1"/>
          </p:cNvSpPr>
          <p:nvPr>
            <p:ph type="body" sz="quarter" idx="14" hasCustomPrompt="1"/>
          </p:nvPr>
        </p:nvSpPr>
        <p:spPr>
          <a:xfrm>
            <a:off x="1280160" y="1804988"/>
            <a:ext cx="2662562" cy="491814"/>
          </a:xfrm>
        </p:spPr>
        <p:txBody>
          <a:bodyPr>
            <a:normAutofit/>
          </a:bodyPr>
          <a:lstStyle>
            <a:lvl1pPr marL="0" indent="0">
              <a:buNone/>
              <a:defRPr sz="2400" b="1"/>
            </a:lvl1pPr>
          </a:lstStyle>
          <a:p>
            <a:pPr lvl="0"/>
            <a:r>
              <a:rPr lang="es-ES_tradnl"/>
              <a:t>Títol</a:t>
            </a:r>
            <a:endParaRPr lang="es-ES"/>
          </a:p>
        </p:txBody>
      </p:sp>
      <p:sp>
        <p:nvSpPr>
          <p:cNvPr id="42" name="Marcador de texto 17"/>
          <p:cNvSpPr>
            <a:spLocks noGrp="1"/>
          </p:cNvSpPr>
          <p:nvPr>
            <p:ph type="body" sz="quarter" idx="17" hasCustomPrompt="1"/>
          </p:nvPr>
        </p:nvSpPr>
        <p:spPr>
          <a:xfrm>
            <a:off x="261135" y="1804988"/>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43" name="Marcador de texto 17"/>
          <p:cNvSpPr>
            <a:spLocks noGrp="1"/>
          </p:cNvSpPr>
          <p:nvPr>
            <p:ph type="body" sz="quarter" idx="18" hasCustomPrompt="1"/>
          </p:nvPr>
        </p:nvSpPr>
        <p:spPr>
          <a:xfrm>
            <a:off x="6308289" y="1804988"/>
            <a:ext cx="2662562" cy="491814"/>
          </a:xfrm>
        </p:spPr>
        <p:txBody>
          <a:bodyPr>
            <a:normAutofit/>
          </a:bodyPr>
          <a:lstStyle>
            <a:lvl1pPr marL="0" indent="0">
              <a:buNone/>
              <a:defRPr sz="2400" b="1"/>
            </a:lvl1pPr>
          </a:lstStyle>
          <a:p>
            <a:pPr lvl="0"/>
            <a:r>
              <a:rPr lang="es-ES_tradnl"/>
              <a:t>Títol</a:t>
            </a:r>
            <a:endParaRPr lang="es-ES"/>
          </a:p>
        </p:txBody>
      </p:sp>
      <p:sp>
        <p:nvSpPr>
          <p:cNvPr id="44" name="Marcador de texto 17"/>
          <p:cNvSpPr>
            <a:spLocks noGrp="1"/>
          </p:cNvSpPr>
          <p:nvPr>
            <p:ph type="body" sz="quarter" idx="19" hasCustomPrompt="1"/>
          </p:nvPr>
        </p:nvSpPr>
        <p:spPr>
          <a:xfrm>
            <a:off x="5289264" y="1804988"/>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45" name="Marcador de texto 17"/>
          <p:cNvSpPr>
            <a:spLocks noGrp="1"/>
          </p:cNvSpPr>
          <p:nvPr>
            <p:ph type="body" sz="quarter" idx="20" hasCustomPrompt="1"/>
          </p:nvPr>
        </p:nvSpPr>
        <p:spPr>
          <a:xfrm>
            <a:off x="1280160" y="3745174"/>
            <a:ext cx="2662562" cy="491814"/>
          </a:xfrm>
        </p:spPr>
        <p:txBody>
          <a:bodyPr>
            <a:normAutofit/>
          </a:bodyPr>
          <a:lstStyle>
            <a:lvl1pPr marL="0" indent="0">
              <a:buNone/>
              <a:defRPr sz="2400" b="1"/>
            </a:lvl1pPr>
          </a:lstStyle>
          <a:p>
            <a:pPr lvl="0"/>
            <a:r>
              <a:rPr lang="es-ES_tradnl"/>
              <a:t>Títol</a:t>
            </a:r>
            <a:endParaRPr lang="es-ES"/>
          </a:p>
        </p:txBody>
      </p:sp>
      <p:sp>
        <p:nvSpPr>
          <p:cNvPr id="46" name="Marcador de texto 17"/>
          <p:cNvSpPr>
            <a:spLocks noGrp="1"/>
          </p:cNvSpPr>
          <p:nvPr>
            <p:ph type="body" sz="quarter" idx="21" hasCustomPrompt="1"/>
          </p:nvPr>
        </p:nvSpPr>
        <p:spPr>
          <a:xfrm>
            <a:off x="261135" y="3745174"/>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47" name="Marcador de texto 17"/>
          <p:cNvSpPr>
            <a:spLocks noGrp="1"/>
          </p:cNvSpPr>
          <p:nvPr>
            <p:ph type="body" sz="quarter" idx="22" hasCustomPrompt="1"/>
          </p:nvPr>
        </p:nvSpPr>
        <p:spPr>
          <a:xfrm>
            <a:off x="6308289" y="3745174"/>
            <a:ext cx="2662562" cy="491814"/>
          </a:xfrm>
        </p:spPr>
        <p:txBody>
          <a:bodyPr>
            <a:normAutofit/>
          </a:bodyPr>
          <a:lstStyle>
            <a:lvl1pPr marL="0" indent="0">
              <a:buNone/>
              <a:defRPr sz="2400" b="1"/>
            </a:lvl1pPr>
          </a:lstStyle>
          <a:p>
            <a:pPr lvl="0"/>
            <a:r>
              <a:rPr lang="es-ES_tradnl"/>
              <a:t>Títol</a:t>
            </a:r>
            <a:endParaRPr lang="es-ES"/>
          </a:p>
        </p:txBody>
      </p:sp>
      <p:sp>
        <p:nvSpPr>
          <p:cNvPr id="48" name="Marcador de texto 17"/>
          <p:cNvSpPr>
            <a:spLocks noGrp="1"/>
          </p:cNvSpPr>
          <p:nvPr>
            <p:ph type="body" sz="quarter" idx="23" hasCustomPrompt="1"/>
          </p:nvPr>
        </p:nvSpPr>
        <p:spPr>
          <a:xfrm>
            <a:off x="5289264" y="3745174"/>
            <a:ext cx="849303" cy="491814"/>
          </a:xfrm>
        </p:spPr>
        <p:txBody>
          <a:bodyPr>
            <a:normAutofit/>
          </a:bodyPr>
          <a:lstStyle>
            <a:lvl1pPr marL="0" indent="0">
              <a:buNone/>
              <a:defRPr sz="2400" b="1">
                <a:solidFill>
                  <a:srgbClr val="990036"/>
                </a:solidFill>
              </a:defRPr>
            </a:lvl1pPr>
          </a:lstStyle>
          <a:p>
            <a:pPr lvl="0"/>
            <a:r>
              <a:rPr lang="es-ES_tradnl"/>
              <a:t>01.</a:t>
            </a:r>
            <a:endParaRPr lang="es-ES"/>
          </a:p>
        </p:txBody>
      </p:sp>
      <p:sp>
        <p:nvSpPr>
          <p:cNvPr id="51" name="Recortar rectángulo de esquina sencilla 50"/>
          <p:cNvSpPr/>
          <p:nvPr userDrawn="1"/>
        </p:nvSpPr>
        <p:spPr>
          <a:xfrm flipH="1" flipV="1">
            <a:off x="5144946" y="1651127"/>
            <a:ext cx="3884895" cy="1610232"/>
          </a:xfrm>
          <a:prstGeom prst="snip1Rect">
            <a:avLst>
              <a:gd name="adj" fmla="val 27155"/>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sp>
        <p:nvSpPr>
          <p:cNvPr id="52" name="Recortar rectángulo de esquina sencilla 51"/>
          <p:cNvSpPr/>
          <p:nvPr userDrawn="1"/>
        </p:nvSpPr>
        <p:spPr>
          <a:xfrm flipH="1">
            <a:off x="5155855" y="3383281"/>
            <a:ext cx="3884895" cy="1595120"/>
          </a:xfrm>
          <a:prstGeom prst="snip1Rect">
            <a:avLst>
              <a:gd name="adj" fmla="val 27155"/>
            </a:avLst>
          </a:prstGeom>
          <a:noFill/>
          <a:ln w="12700" cmpd="sng"/>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cxnSp>
        <p:nvCxnSpPr>
          <p:cNvPr id="54" name="Conector recto de flecha 53"/>
          <p:cNvCxnSpPr/>
          <p:nvPr userDrawn="1"/>
        </p:nvCxnSpPr>
        <p:spPr>
          <a:xfrm>
            <a:off x="5144946" y="2826571"/>
            <a:ext cx="0" cy="877280"/>
          </a:xfrm>
          <a:prstGeom prst="straightConnector1">
            <a:avLst/>
          </a:prstGeom>
          <a:ln w="12700" cmpd="sng">
            <a:solidFill>
              <a:srgbClr val="992A38"/>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21" name="Marcador de número de diapositiva 5">
            <a:extLst>
              <a:ext uri="{FF2B5EF4-FFF2-40B4-BE49-F238E27FC236}">
                <a16:creationId xmlns:a16="http://schemas.microsoft.com/office/drawing/2014/main" id="{01192C76-F324-9644-A46E-45A3100A2113}"/>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6543167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ólo el título">
    <p:spTree>
      <p:nvGrpSpPr>
        <p:cNvPr id="1" name=""/>
        <p:cNvGrpSpPr/>
        <p:nvPr/>
      </p:nvGrpSpPr>
      <p:grpSpPr>
        <a:xfrm>
          <a:off x="0" y="0"/>
          <a:ext cx="0" cy="0"/>
          <a:chOff x="0" y="0"/>
          <a:chExt cx="0" cy="0"/>
        </a:xfrm>
      </p:grpSpPr>
      <p:sp>
        <p:nvSpPr>
          <p:cNvPr id="12" name="Rectángulo 11"/>
          <p:cNvSpPr/>
          <p:nvPr userDrawn="1"/>
        </p:nvSpPr>
        <p:spPr>
          <a:xfrm>
            <a:off x="0" y="1522452"/>
            <a:ext cx="6096001" cy="362104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 name="Marcador de posición de imagen 11"/>
          <p:cNvSpPr>
            <a:spLocks noGrp="1"/>
          </p:cNvSpPr>
          <p:nvPr>
            <p:ph type="pic" sz="quarter" idx="13" hasCustomPrompt="1"/>
          </p:nvPr>
        </p:nvSpPr>
        <p:spPr>
          <a:xfrm>
            <a:off x="6096000" y="1522452"/>
            <a:ext cx="3048000" cy="3621048"/>
          </a:xfrm>
        </p:spPr>
        <p:txBody>
          <a:bodyPr/>
          <a:lstStyle/>
          <a:p>
            <a:r>
              <a:rPr lang="es-ES_tradnl"/>
              <a:t>Arrossegui la imatge o faci clic a la icona per afegir una imatge</a:t>
            </a: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11" name="Marcador de gráfico 10"/>
          <p:cNvSpPr>
            <a:spLocks noGrp="1"/>
          </p:cNvSpPr>
          <p:nvPr>
            <p:ph type="chart" sz="quarter" idx="15" hasCustomPrompt="1"/>
          </p:nvPr>
        </p:nvSpPr>
        <p:spPr>
          <a:xfrm>
            <a:off x="0" y="1522452"/>
            <a:ext cx="6096000" cy="3621048"/>
          </a:xfrm>
        </p:spPr>
        <p:txBody>
          <a:bodyPr/>
          <a:lstStyle/>
          <a:p>
            <a:r>
              <a:rPr lang="es-ES"/>
              <a:t>Gràfic</a:t>
            </a:r>
          </a:p>
        </p:txBody>
      </p:sp>
      <p:sp>
        <p:nvSpPr>
          <p:cNvPr id="8" name="Marcador de número de diapositiva 5">
            <a:extLst>
              <a:ext uri="{FF2B5EF4-FFF2-40B4-BE49-F238E27FC236}">
                <a16:creationId xmlns:a16="http://schemas.microsoft.com/office/drawing/2014/main" id="{2479968C-34D9-9546-A01C-7DA6E102BE93}"/>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1823039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Sólo el título">
    <p:spTree>
      <p:nvGrpSpPr>
        <p:cNvPr id="1" name=""/>
        <p:cNvGrpSpPr/>
        <p:nvPr/>
      </p:nvGrpSpPr>
      <p:grpSpPr>
        <a:xfrm>
          <a:off x="0" y="0"/>
          <a:ext cx="0" cy="0"/>
          <a:chOff x="0" y="0"/>
          <a:chExt cx="0" cy="0"/>
        </a:xfrm>
      </p:grpSpPr>
      <p:sp>
        <p:nvSpPr>
          <p:cNvPr id="12" name="Rectángulo 11"/>
          <p:cNvSpPr/>
          <p:nvPr userDrawn="1"/>
        </p:nvSpPr>
        <p:spPr>
          <a:xfrm>
            <a:off x="0" y="1522452"/>
            <a:ext cx="9144000" cy="362104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11" name="Marcador de gráfico 10"/>
          <p:cNvSpPr>
            <a:spLocks noGrp="1"/>
          </p:cNvSpPr>
          <p:nvPr>
            <p:ph type="chart" sz="quarter" idx="15" hasCustomPrompt="1"/>
          </p:nvPr>
        </p:nvSpPr>
        <p:spPr>
          <a:xfrm>
            <a:off x="0" y="1522452"/>
            <a:ext cx="9144000" cy="3621048"/>
          </a:xfrm>
        </p:spPr>
        <p:txBody>
          <a:bodyPr/>
          <a:lstStyle/>
          <a:p>
            <a:r>
              <a:rPr lang="es-ES"/>
              <a:t>Gràfic</a:t>
            </a:r>
          </a:p>
        </p:txBody>
      </p:sp>
      <p:sp>
        <p:nvSpPr>
          <p:cNvPr id="6" name="Marcador de número de diapositiva 5">
            <a:extLst>
              <a:ext uri="{FF2B5EF4-FFF2-40B4-BE49-F238E27FC236}">
                <a16:creationId xmlns:a16="http://schemas.microsoft.com/office/drawing/2014/main" id="{5CC73A5A-A426-684D-8147-C0CD16DBB7FC}"/>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28195829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7_Sólo el título">
    <p:spTree>
      <p:nvGrpSpPr>
        <p:cNvPr id="1" name=""/>
        <p:cNvGrpSpPr/>
        <p:nvPr/>
      </p:nvGrpSpPr>
      <p:grpSpPr>
        <a:xfrm>
          <a:off x="0" y="0"/>
          <a:ext cx="0" cy="0"/>
          <a:chOff x="0" y="0"/>
          <a:chExt cx="0" cy="0"/>
        </a:xfrm>
      </p:grpSpPr>
      <p:sp>
        <p:nvSpPr>
          <p:cNvPr id="2" name="Título 1"/>
          <p:cNvSpPr>
            <a:spLocks noGrp="1"/>
          </p:cNvSpPr>
          <p:nvPr>
            <p:ph type="title" hasCustomPrompt="1"/>
          </p:nvPr>
        </p:nvSpPr>
        <p:spPr/>
        <p:txBody>
          <a:bodyPr/>
          <a:lstStyle/>
          <a:p>
            <a:r>
              <a:rPr lang="es-ES_tradnl"/>
              <a:t>Clic per editar el títol</a:t>
            </a:r>
            <a:endParaRPr lang="es-ES"/>
          </a:p>
        </p:txBody>
      </p:sp>
      <p:sp>
        <p:nvSpPr>
          <p:cNvPr id="11" name="Marcador de gráfico 10"/>
          <p:cNvSpPr>
            <a:spLocks noGrp="1"/>
          </p:cNvSpPr>
          <p:nvPr>
            <p:ph type="chart" sz="quarter" idx="15" hasCustomPrompt="1"/>
          </p:nvPr>
        </p:nvSpPr>
        <p:spPr>
          <a:xfrm>
            <a:off x="-1" y="1522452"/>
            <a:ext cx="9144001" cy="3621048"/>
          </a:xfrm>
        </p:spPr>
        <p:txBody>
          <a:bodyPr/>
          <a:lstStyle/>
          <a:p>
            <a:r>
              <a:rPr lang="es-ES"/>
              <a:t>Gràfic</a:t>
            </a:r>
          </a:p>
        </p:txBody>
      </p:sp>
      <p:sp>
        <p:nvSpPr>
          <p:cNvPr id="6" name="Marcador de número de diapositiva 5">
            <a:extLst>
              <a:ext uri="{FF2B5EF4-FFF2-40B4-BE49-F238E27FC236}">
                <a16:creationId xmlns:a16="http://schemas.microsoft.com/office/drawing/2014/main" id="{228BA091-61F5-784F-B756-6478FC2051C6}"/>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2402726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Sólo el título">
    <p:spTree>
      <p:nvGrpSpPr>
        <p:cNvPr id="1" name=""/>
        <p:cNvGrpSpPr/>
        <p:nvPr/>
      </p:nvGrpSpPr>
      <p:grpSpPr>
        <a:xfrm>
          <a:off x="0" y="0"/>
          <a:ext cx="0" cy="0"/>
          <a:chOff x="0" y="0"/>
          <a:chExt cx="0" cy="0"/>
        </a:xfrm>
      </p:grpSpPr>
      <p:sp>
        <p:nvSpPr>
          <p:cNvPr id="12" name="Rectángulo 11"/>
          <p:cNvSpPr/>
          <p:nvPr userDrawn="1"/>
        </p:nvSpPr>
        <p:spPr>
          <a:xfrm>
            <a:off x="0" y="1522452"/>
            <a:ext cx="9144000" cy="3621048"/>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 name="Título 1"/>
          <p:cNvSpPr>
            <a:spLocks noGrp="1"/>
          </p:cNvSpPr>
          <p:nvPr>
            <p:ph type="title" hasCustomPrompt="1"/>
          </p:nvPr>
        </p:nvSpPr>
        <p:spPr/>
        <p:txBody>
          <a:bodyPr/>
          <a:lstStyle/>
          <a:p>
            <a:r>
              <a:rPr lang="es-ES_tradnl"/>
              <a:t>Clic per editar el títol</a:t>
            </a:r>
            <a:endParaRPr lang="es-ES"/>
          </a:p>
        </p:txBody>
      </p:sp>
      <p:sp>
        <p:nvSpPr>
          <p:cNvPr id="8" name="Marcador de SmartArt 7"/>
          <p:cNvSpPr>
            <a:spLocks noGrp="1"/>
          </p:cNvSpPr>
          <p:nvPr>
            <p:ph type="dgm" sz="quarter" idx="17" hasCustomPrompt="1"/>
          </p:nvPr>
        </p:nvSpPr>
        <p:spPr>
          <a:xfrm>
            <a:off x="0" y="1522452"/>
            <a:ext cx="9144000" cy="3621048"/>
          </a:xfrm>
        </p:spPr>
        <p:txBody>
          <a:bodyPr/>
          <a:lstStyle/>
          <a:p>
            <a:r>
              <a:rPr lang="es-ES"/>
              <a:t>Gràfic SmartArt</a:t>
            </a:r>
          </a:p>
        </p:txBody>
      </p:sp>
      <p:sp>
        <p:nvSpPr>
          <p:cNvPr id="6" name="Marcador de número de diapositiva 5">
            <a:extLst>
              <a:ext uri="{FF2B5EF4-FFF2-40B4-BE49-F238E27FC236}">
                <a16:creationId xmlns:a16="http://schemas.microsoft.com/office/drawing/2014/main" id="{037A1A2C-99BB-1043-996C-CF2EEB685993}"/>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1355586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0" name="Título 1"/>
          <p:cNvSpPr>
            <a:spLocks noGrp="1"/>
          </p:cNvSpPr>
          <p:nvPr>
            <p:ph type="title" hasCustomPrompt="1"/>
          </p:nvPr>
        </p:nvSpPr>
        <p:spPr>
          <a:xfrm>
            <a:off x="129055" y="205979"/>
            <a:ext cx="8229600" cy="857250"/>
          </a:xfrm>
        </p:spPr>
        <p:txBody>
          <a:bodyPr/>
          <a:lstStyle/>
          <a:p>
            <a:r>
              <a:rPr lang="es-ES_tradnl"/>
              <a:t>Clic per editar el títol</a:t>
            </a:r>
            <a:endParaRPr lang="es-ES"/>
          </a:p>
        </p:txBody>
      </p:sp>
      <p:sp>
        <p:nvSpPr>
          <p:cNvPr id="4" name="Marcador de número de diapositiva 5">
            <a:extLst>
              <a:ext uri="{FF2B5EF4-FFF2-40B4-BE49-F238E27FC236}">
                <a16:creationId xmlns:a16="http://schemas.microsoft.com/office/drawing/2014/main" id="{14AEA19F-B253-E149-960D-7D817CCECD8E}"/>
              </a:ext>
            </a:extLst>
          </p:cNvPr>
          <p:cNvSpPr>
            <a:spLocks noGrp="1"/>
          </p:cNvSpPr>
          <p:nvPr>
            <p:ph type="sldNum" sz="quarter" idx="4"/>
          </p:nvPr>
        </p:nvSpPr>
        <p:spPr>
          <a:xfrm>
            <a:off x="6766465" y="1142477"/>
            <a:ext cx="2160362" cy="273844"/>
          </a:xfrm>
          <a:prstGeom prst="rect">
            <a:avLst/>
          </a:prstGeom>
        </p:spPr>
        <p:txBody>
          <a:bodyPr/>
          <a:lstStyle>
            <a:lvl1pPr algn="r">
              <a:defRPr sz="800">
                <a:latin typeface="Helvetica" pitchFamily="2" charset="0"/>
              </a:defRPr>
            </a:lvl1pPr>
          </a:lstStyle>
          <a:p>
            <a:fld id="{C4C24C35-2B90-7D42-B591-56F974708B39}" type="slidenum">
              <a:rPr lang="es-ES" smtClean="0"/>
              <a:pPr/>
              <a:t>‹#›</a:t>
            </a:fld>
            <a:endParaRPr lang="es-ES" dirty="0"/>
          </a:p>
        </p:txBody>
      </p:sp>
    </p:spTree>
    <p:extLst>
      <p:ext uri="{BB962C8B-B14F-4D97-AF65-F5344CB8AC3E}">
        <p14:creationId xmlns:p14="http://schemas.microsoft.com/office/powerpoint/2010/main" val="329639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4" name="Rectángulo 3"/>
          <p:cNvSpPr/>
          <p:nvPr userDrawn="1"/>
        </p:nvSpPr>
        <p:spPr>
          <a:xfrm>
            <a:off x="0" y="2116268"/>
            <a:ext cx="3048000" cy="72350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userDrawn="1"/>
        </p:nvSpPr>
        <p:spPr>
          <a:xfrm>
            <a:off x="0" y="2888281"/>
            <a:ext cx="3048000" cy="72350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userDrawn="1"/>
        </p:nvSpPr>
        <p:spPr>
          <a:xfrm>
            <a:off x="0" y="3660294"/>
            <a:ext cx="3048000" cy="723503"/>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8"/>
          <p:cNvSpPr/>
          <p:nvPr userDrawn="1"/>
        </p:nvSpPr>
        <p:spPr>
          <a:xfrm>
            <a:off x="0" y="4432307"/>
            <a:ext cx="3048000" cy="723503"/>
          </a:xfrm>
          <a:prstGeom prst="rect">
            <a:avLst/>
          </a:pr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userDrawn="1"/>
        </p:nvSpPr>
        <p:spPr>
          <a:xfrm>
            <a:off x="3129280" y="2116268"/>
            <a:ext cx="2966720" cy="72350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Rectángulo 10"/>
          <p:cNvSpPr/>
          <p:nvPr userDrawn="1"/>
        </p:nvSpPr>
        <p:spPr>
          <a:xfrm>
            <a:off x="3129280" y="2888281"/>
            <a:ext cx="2966720" cy="72350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userDrawn="1"/>
        </p:nvSpPr>
        <p:spPr>
          <a:xfrm>
            <a:off x="3129280" y="3660294"/>
            <a:ext cx="2966720" cy="723503"/>
          </a:xfrm>
          <a:prstGeom prst="rect">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3129280" y="4432307"/>
            <a:ext cx="2966720" cy="723503"/>
          </a:xfrm>
          <a:prstGeom prst="rect">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userDrawn="1"/>
        </p:nvSpPr>
        <p:spPr>
          <a:xfrm>
            <a:off x="6177280" y="2116268"/>
            <a:ext cx="2966720" cy="72350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userDrawn="1"/>
        </p:nvSpPr>
        <p:spPr>
          <a:xfrm>
            <a:off x="6177280" y="2888281"/>
            <a:ext cx="2966720" cy="723503"/>
          </a:xfrm>
          <a:prstGeom prst="rect">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userDrawn="1"/>
        </p:nvSpPr>
        <p:spPr>
          <a:xfrm>
            <a:off x="6177280" y="3660294"/>
            <a:ext cx="2966720" cy="723503"/>
          </a:xfrm>
          <a:prstGeom prst="rect">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Rectángulo 20"/>
          <p:cNvSpPr/>
          <p:nvPr userDrawn="1"/>
        </p:nvSpPr>
        <p:spPr>
          <a:xfrm>
            <a:off x="6177280" y="4432307"/>
            <a:ext cx="2966720" cy="723503"/>
          </a:xfrm>
          <a:prstGeom prst="rect">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Rectángulo 21"/>
          <p:cNvSpPr/>
          <p:nvPr userDrawn="1"/>
        </p:nvSpPr>
        <p:spPr>
          <a:xfrm>
            <a:off x="6177280" y="1336170"/>
            <a:ext cx="2966720" cy="723503"/>
          </a:xfrm>
          <a:prstGeom prst="rect">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3" name="Rectángulo 22"/>
          <p:cNvSpPr/>
          <p:nvPr userDrawn="1"/>
        </p:nvSpPr>
        <p:spPr>
          <a:xfrm>
            <a:off x="0" y="1336170"/>
            <a:ext cx="6096000" cy="72350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3" name="CuadroTexto 2"/>
          <p:cNvSpPr txBox="1"/>
          <p:nvPr userDrawn="1"/>
        </p:nvSpPr>
        <p:spPr>
          <a:xfrm>
            <a:off x="129054" y="1513255"/>
            <a:ext cx="2918945" cy="369332"/>
          </a:xfrm>
          <a:prstGeom prst="rect">
            <a:avLst/>
          </a:prstGeom>
          <a:noFill/>
        </p:spPr>
        <p:txBody>
          <a:bodyPr wrap="square" rtlCol="0">
            <a:spAutoFit/>
          </a:bodyPr>
          <a:lstStyle/>
          <a:p>
            <a:r>
              <a:rPr lang="es-ES" b="1">
                <a:solidFill>
                  <a:schemeClr val="bg1"/>
                </a:solidFill>
              </a:rPr>
              <a:t>Diputació de Barcelona</a:t>
            </a:r>
          </a:p>
        </p:txBody>
      </p:sp>
      <p:sp>
        <p:nvSpPr>
          <p:cNvPr id="26" name="CuadroTexto 25"/>
          <p:cNvSpPr txBox="1"/>
          <p:nvPr userDrawn="1"/>
        </p:nvSpPr>
        <p:spPr>
          <a:xfrm>
            <a:off x="129054" y="2293353"/>
            <a:ext cx="2918945" cy="369332"/>
          </a:xfrm>
          <a:prstGeom prst="rect">
            <a:avLst/>
          </a:prstGeom>
          <a:noFill/>
        </p:spPr>
        <p:txBody>
          <a:bodyPr wrap="square" rtlCol="0">
            <a:spAutoFit/>
          </a:bodyPr>
          <a:lstStyle/>
          <a:p>
            <a:r>
              <a:rPr lang="es-ES" b="1">
                <a:solidFill>
                  <a:schemeClr val="bg1"/>
                </a:solidFill>
              </a:rPr>
              <a:t>Benestar i ciutadania</a:t>
            </a:r>
          </a:p>
        </p:txBody>
      </p:sp>
      <p:sp>
        <p:nvSpPr>
          <p:cNvPr id="27" name="CuadroTexto 26"/>
          <p:cNvSpPr txBox="1"/>
          <p:nvPr userDrawn="1"/>
        </p:nvSpPr>
        <p:spPr>
          <a:xfrm>
            <a:off x="129054" y="3065366"/>
            <a:ext cx="2918945" cy="369332"/>
          </a:xfrm>
          <a:prstGeom prst="rect">
            <a:avLst/>
          </a:prstGeom>
          <a:noFill/>
        </p:spPr>
        <p:txBody>
          <a:bodyPr wrap="square" rtlCol="0">
            <a:spAutoFit/>
          </a:bodyPr>
          <a:lstStyle/>
          <a:p>
            <a:r>
              <a:rPr lang="es-ES" b="1">
                <a:solidFill>
                  <a:schemeClr val="bg1"/>
                </a:solidFill>
              </a:rPr>
              <a:t>Salut Pública</a:t>
            </a:r>
          </a:p>
        </p:txBody>
      </p:sp>
      <p:sp>
        <p:nvSpPr>
          <p:cNvPr id="28" name="CuadroTexto 27"/>
          <p:cNvSpPr txBox="1"/>
          <p:nvPr userDrawn="1"/>
        </p:nvSpPr>
        <p:spPr>
          <a:xfrm>
            <a:off x="129054" y="3837379"/>
            <a:ext cx="2918945" cy="369332"/>
          </a:xfrm>
          <a:prstGeom prst="rect">
            <a:avLst/>
          </a:prstGeom>
          <a:noFill/>
        </p:spPr>
        <p:txBody>
          <a:bodyPr wrap="square" rtlCol="0">
            <a:spAutoFit/>
          </a:bodyPr>
          <a:lstStyle/>
          <a:p>
            <a:r>
              <a:rPr lang="es-ES" b="1">
                <a:solidFill>
                  <a:schemeClr val="bg1"/>
                </a:solidFill>
              </a:rPr>
              <a:t>Esports</a:t>
            </a:r>
          </a:p>
        </p:txBody>
      </p:sp>
      <p:sp>
        <p:nvSpPr>
          <p:cNvPr id="29" name="CuadroTexto 28"/>
          <p:cNvSpPr txBox="1"/>
          <p:nvPr userDrawn="1"/>
        </p:nvSpPr>
        <p:spPr>
          <a:xfrm>
            <a:off x="129054" y="4487472"/>
            <a:ext cx="2918945" cy="646331"/>
          </a:xfrm>
          <a:prstGeom prst="rect">
            <a:avLst/>
          </a:prstGeom>
          <a:noFill/>
        </p:spPr>
        <p:txBody>
          <a:bodyPr wrap="square" rtlCol="0">
            <a:spAutoFit/>
          </a:bodyPr>
          <a:lstStyle/>
          <a:p>
            <a:r>
              <a:rPr lang="es-ES" b="1">
                <a:solidFill>
                  <a:schemeClr val="bg1"/>
                </a:solidFill>
              </a:rPr>
              <a:t>Innovació i governs digitals</a:t>
            </a:r>
          </a:p>
        </p:txBody>
      </p:sp>
      <p:sp>
        <p:nvSpPr>
          <p:cNvPr id="31" name="CuadroTexto 30"/>
          <p:cNvSpPr txBox="1"/>
          <p:nvPr userDrawn="1"/>
        </p:nvSpPr>
        <p:spPr>
          <a:xfrm>
            <a:off x="3129280" y="2293353"/>
            <a:ext cx="2918945" cy="369332"/>
          </a:xfrm>
          <a:prstGeom prst="rect">
            <a:avLst/>
          </a:prstGeom>
          <a:noFill/>
        </p:spPr>
        <p:txBody>
          <a:bodyPr wrap="square" rtlCol="0">
            <a:spAutoFit/>
          </a:bodyPr>
          <a:lstStyle/>
          <a:p>
            <a:r>
              <a:rPr lang="es-ES" b="1">
                <a:solidFill>
                  <a:schemeClr val="bg1"/>
                </a:solidFill>
              </a:rPr>
              <a:t>Educació</a:t>
            </a:r>
          </a:p>
        </p:txBody>
      </p:sp>
      <p:sp>
        <p:nvSpPr>
          <p:cNvPr id="32" name="CuadroTexto 31"/>
          <p:cNvSpPr txBox="1"/>
          <p:nvPr userDrawn="1"/>
        </p:nvSpPr>
        <p:spPr>
          <a:xfrm>
            <a:off x="3129280" y="3065366"/>
            <a:ext cx="2918945" cy="369332"/>
          </a:xfrm>
          <a:prstGeom prst="rect">
            <a:avLst/>
          </a:prstGeom>
          <a:noFill/>
        </p:spPr>
        <p:txBody>
          <a:bodyPr wrap="square" rtlCol="0">
            <a:spAutoFit/>
          </a:bodyPr>
          <a:lstStyle/>
          <a:p>
            <a:r>
              <a:rPr lang="es-ES" b="1">
                <a:solidFill>
                  <a:schemeClr val="bg1"/>
                </a:solidFill>
              </a:rPr>
              <a:t>Medi ambient</a:t>
            </a:r>
          </a:p>
        </p:txBody>
      </p:sp>
      <p:sp>
        <p:nvSpPr>
          <p:cNvPr id="33" name="CuadroTexto 32"/>
          <p:cNvSpPr txBox="1"/>
          <p:nvPr userDrawn="1"/>
        </p:nvSpPr>
        <p:spPr>
          <a:xfrm>
            <a:off x="3129280" y="3837379"/>
            <a:ext cx="2918945" cy="369332"/>
          </a:xfrm>
          <a:prstGeom prst="rect">
            <a:avLst/>
          </a:prstGeom>
          <a:noFill/>
        </p:spPr>
        <p:txBody>
          <a:bodyPr wrap="square" rtlCol="0">
            <a:spAutoFit/>
          </a:bodyPr>
          <a:lstStyle/>
          <a:p>
            <a:r>
              <a:rPr lang="es-ES" b="1">
                <a:solidFill>
                  <a:schemeClr val="bg1"/>
                </a:solidFill>
              </a:rPr>
              <a:t>Cultura</a:t>
            </a:r>
          </a:p>
        </p:txBody>
      </p:sp>
      <p:sp>
        <p:nvSpPr>
          <p:cNvPr id="34" name="CuadroTexto 33"/>
          <p:cNvSpPr txBox="1"/>
          <p:nvPr userDrawn="1"/>
        </p:nvSpPr>
        <p:spPr>
          <a:xfrm>
            <a:off x="3129280" y="4609392"/>
            <a:ext cx="2918945" cy="369332"/>
          </a:xfrm>
          <a:prstGeom prst="rect">
            <a:avLst/>
          </a:prstGeom>
          <a:noFill/>
        </p:spPr>
        <p:txBody>
          <a:bodyPr wrap="square" rtlCol="0">
            <a:spAutoFit/>
          </a:bodyPr>
          <a:lstStyle/>
          <a:p>
            <a:r>
              <a:rPr lang="es-ES" b="1">
                <a:solidFill>
                  <a:schemeClr val="bg1"/>
                </a:solidFill>
              </a:rPr>
              <a:t>Comerç</a:t>
            </a:r>
            <a:r>
              <a:rPr lang="es-ES" b="1" baseline="0">
                <a:solidFill>
                  <a:schemeClr val="bg1"/>
                </a:solidFill>
              </a:rPr>
              <a:t> i Consum</a:t>
            </a:r>
            <a:endParaRPr lang="es-ES" b="1">
              <a:solidFill>
                <a:schemeClr val="bg1"/>
              </a:solidFill>
            </a:endParaRPr>
          </a:p>
        </p:txBody>
      </p:sp>
      <p:sp>
        <p:nvSpPr>
          <p:cNvPr id="35" name="CuadroTexto 34"/>
          <p:cNvSpPr txBox="1"/>
          <p:nvPr userDrawn="1"/>
        </p:nvSpPr>
        <p:spPr>
          <a:xfrm>
            <a:off x="6184415" y="2293353"/>
            <a:ext cx="2918945" cy="369332"/>
          </a:xfrm>
          <a:prstGeom prst="rect">
            <a:avLst/>
          </a:prstGeom>
          <a:noFill/>
        </p:spPr>
        <p:txBody>
          <a:bodyPr wrap="square" rtlCol="0">
            <a:spAutoFit/>
          </a:bodyPr>
          <a:lstStyle/>
          <a:p>
            <a:r>
              <a:rPr lang="es-ES" b="1">
                <a:solidFill>
                  <a:schemeClr val="bg1"/>
                </a:solidFill>
              </a:rPr>
              <a:t>Economia</a:t>
            </a:r>
            <a:r>
              <a:rPr lang="es-ES" b="1" baseline="0">
                <a:solidFill>
                  <a:schemeClr val="bg1"/>
                </a:solidFill>
              </a:rPr>
              <a:t> i treball</a:t>
            </a:r>
            <a:endParaRPr lang="es-ES" b="1">
              <a:solidFill>
                <a:schemeClr val="bg1"/>
              </a:solidFill>
            </a:endParaRPr>
          </a:p>
        </p:txBody>
      </p:sp>
      <p:sp>
        <p:nvSpPr>
          <p:cNvPr id="36" name="CuadroTexto 35"/>
          <p:cNvSpPr txBox="1"/>
          <p:nvPr userDrawn="1"/>
        </p:nvSpPr>
        <p:spPr>
          <a:xfrm>
            <a:off x="6184415" y="3065366"/>
            <a:ext cx="2918945" cy="369332"/>
          </a:xfrm>
          <a:prstGeom prst="rect">
            <a:avLst/>
          </a:prstGeom>
          <a:noFill/>
        </p:spPr>
        <p:txBody>
          <a:bodyPr wrap="square" rtlCol="0">
            <a:spAutoFit/>
          </a:bodyPr>
          <a:lstStyle/>
          <a:p>
            <a:r>
              <a:rPr lang="es-ES" b="1">
                <a:solidFill>
                  <a:schemeClr val="bg1"/>
                </a:solidFill>
              </a:rPr>
              <a:t>Territori i parcs naturals</a:t>
            </a:r>
          </a:p>
        </p:txBody>
      </p:sp>
      <p:sp>
        <p:nvSpPr>
          <p:cNvPr id="37" name="CuadroTexto 36"/>
          <p:cNvSpPr txBox="1"/>
          <p:nvPr userDrawn="1"/>
        </p:nvSpPr>
        <p:spPr>
          <a:xfrm>
            <a:off x="6184415" y="3837379"/>
            <a:ext cx="2918945" cy="369332"/>
          </a:xfrm>
          <a:prstGeom prst="rect">
            <a:avLst/>
          </a:prstGeom>
          <a:noFill/>
        </p:spPr>
        <p:txBody>
          <a:bodyPr wrap="square" rtlCol="0">
            <a:spAutoFit/>
          </a:bodyPr>
          <a:lstStyle/>
          <a:p>
            <a:r>
              <a:rPr lang="es-ES" b="1">
                <a:solidFill>
                  <a:schemeClr val="bg1"/>
                </a:solidFill>
              </a:rPr>
              <a:t>Urbanisme i habitatge</a:t>
            </a:r>
          </a:p>
        </p:txBody>
      </p:sp>
      <p:sp>
        <p:nvSpPr>
          <p:cNvPr id="38" name="CuadroTexto 37"/>
          <p:cNvSpPr txBox="1"/>
          <p:nvPr userDrawn="1"/>
        </p:nvSpPr>
        <p:spPr>
          <a:xfrm>
            <a:off x="6184415" y="4609392"/>
            <a:ext cx="2918945" cy="369332"/>
          </a:xfrm>
          <a:prstGeom prst="rect">
            <a:avLst/>
          </a:prstGeom>
          <a:noFill/>
        </p:spPr>
        <p:txBody>
          <a:bodyPr wrap="square" rtlCol="0">
            <a:spAutoFit/>
          </a:bodyPr>
          <a:lstStyle/>
          <a:p>
            <a:r>
              <a:rPr lang="es-ES" b="1">
                <a:solidFill>
                  <a:schemeClr val="bg1"/>
                </a:solidFill>
              </a:rPr>
              <a:t>Turisme</a:t>
            </a:r>
          </a:p>
        </p:txBody>
      </p:sp>
      <p:sp>
        <p:nvSpPr>
          <p:cNvPr id="39" name="CuadroTexto 38"/>
          <p:cNvSpPr txBox="1"/>
          <p:nvPr userDrawn="1"/>
        </p:nvSpPr>
        <p:spPr>
          <a:xfrm>
            <a:off x="6184415" y="1513255"/>
            <a:ext cx="2918945" cy="369332"/>
          </a:xfrm>
          <a:prstGeom prst="rect">
            <a:avLst/>
          </a:prstGeom>
          <a:noFill/>
        </p:spPr>
        <p:txBody>
          <a:bodyPr wrap="square" rtlCol="0">
            <a:spAutoFit/>
          </a:bodyPr>
          <a:lstStyle/>
          <a:p>
            <a:r>
              <a:rPr lang="es-ES" b="1">
                <a:solidFill>
                  <a:schemeClr val="bg1"/>
                </a:solidFill>
              </a:rPr>
              <a:t>Administració local</a:t>
            </a:r>
          </a:p>
        </p:txBody>
      </p:sp>
      <p:sp>
        <p:nvSpPr>
          <p:cNvPr id="40" name="Título 1"/>
          <p:cNvSpPr>
            <a:spLocks noGrp="1"/>
          </p:cNvSpPr>
          <p:nvPr>
            <p:ph type="title" hasCustomPrompt="1"/>
          </p:nvPr>
        </p:nvSpPr>
        <p:spPr>
          <a:xfrm>
            <a:off x="129055" y="205979"/>
            <a:ext cx="8229600" cy="444261"/>
          </a:xfrm>
        </p:spPr>
        <p:txBody>
          <a:bodyPr>
            <a:normAutofit/>
          </a:bodyPr>
          <a:lstStyle>
            <a:lvl1pPr>
              <a:defRPr sz="2000"/>
            </a:lvl1pPr>
          </a:lstStyle>
          <a:p>
            <a:r>
              <a:rPr lang="es-ES_tradnl"/>
              <a:t>Colors corporatius</a:t>
            </a:r>
            <a:endParaRPr lang="es-ES"/>
          </a:p>
        </p:txBody>
      </p:sp>
    </p:spTree>
    <p:extLst>
      <p:ext uri="{BB962C8B-B14F-4D97-AF65-F5344CB8AC3E}">
        <p14:creationId xmlns:p14="http://schemas.microsoft.com/office/powerpoint/2010/main" val="14639723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Diapositiva de título">
    <p:spTree>
      <p:nvGrpSpPr>
        <p:cNvPr id="1" name=""/>
        <p:cNvGrpSpPr/>
        <p:nvPr/>
      </p:nvGrpSpPr>
      <p:grpSpPr>
        <a:xfrm>
          <a:off x="0" y="0"/>
          <a:ext cx="0" cy="0"/>
          <a:chOff x="0" y="0"/>
          <a:chExt cx="0" cy="0"/>
        </a:xfrm>
      </p:grpSpPr>
      <p:sp>
        <p:nvSpPr>
          <p:cNvPr id="25" name="Título 1"/>
          <p:cNvSpPr>
            <a:spLocks noGrp="1"/>
          </p:cNvSpPr>
          <p:nvPr>
            <p:ph type="title" hasCustomPrompt="1"/>
          </p:nvPr>
        </p:nvSpPr>
        <p:spPr>
          <a:xfrm>
            <a:off x="129055" y="205979"/>
            <a:ext cx="8229600" cy="444261"/>
          </a:xfrm>
        </p:spPr>
        <p:txBody>
          <a:bodyPr>
            <a:normAutofit/>
          </a:bodyPr>
          <a:lstStyle>
            <a:lvl1pPr>
              <a:defRPr sz="2000"/>
            </a:lvl1pPr>
          </a:lstStyle>
          <a:p>
            <a:r>
              <a:rPr lang="es-ES_tradnl"/>
              <a:t>Formes i Colors corporatius</a:t>
            </a:r>
            <a:endParaRPr lang="es-ES"/>
          </a:p>
        </p:txBody>
      </p:sp>
      <p:grpSp>
        <p:nvGrpSpPr>
          <p:cNvPr id="14" name="Agrupar 13"/>
          <p:cNvGrpSpPr/>
          <p:nvPr userDrawn="1"/>
        </p:nvGrpSpPr>
        <p:grpSpPr>
          <a:xfrm>
            <a:off x="129055" y="1795791"/>
            <a:ext cx="1985736" cy="3316223"/>
            <a:chOff x="129055" y="1289139"/>
            <a:chExt cx="2289116" cy="3822875"/>
          </a:xfrm>
        </p:grpSpPr>
        <p:sp>
          <p:nvSpPr>
            <p:cNvPr id="4" name="Rectángulo 3"/>
            <p:cNvSpPr/>
            <p:nvPr userDrawn="1"/>
          </p:nvSpPr>
          <p:spPr>
            <a:xfrm>
              <a:off x="129055" y="2072472"/>
              <a:ext cx="719999" cy="723503"/>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 name="Rectángulo 4"/>
            <p:cNvSpPr/>
            <p:nvPr userDrawn="1"/>
          </p:nvSpPr>
          <p:spPr>
            <a:xfrm>
              <a:off x="129055" y="2844485"/>
              <a:ext cx="719999" cy="72350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 name="Rectángulo 7"/>
            <p:cNvSpPr/>
            <p:nvPr userDrawn="1"/>
          </p:nvSpPr>
          <p:spPr>
            <a:xfrm>
              <a:off x="129055" y="3616498"/>
              <a:ext cx="719999" cy="723503"/>
            </a:xfrm>
            <a:prstGeom prst="rect">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9" name="Rectángulo 8"/>
            <p:cNvSpPr/>
            <p:nvPr userDrawn="1"/>
          </p:nvSpPr>
          <p:spPr>
            <a:xfrm>
              <a:off x="129055" y="4388511"/>
              <a:ext cx="719999" cy="723503"/>
            </a:xfrm>
            <a:prstGeom prst="rect">
              <a:avLst/>
            </a:pr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0" name="Rectángulo 9"/>
            <p:cNvSpPr/>
            <p:nvPr userDrawn="1"/>
          </p:nvSpPr>
          <p:spPr>
            <a:xfrm>
              <a:off x="915542" y="2072472"/>
              <a:ext cx="720000" cy="72350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1" name="Rectángulo 10"/>
            <p:cNvSpPr/>
            <p:nvPr userDrawn="1"/>
          </p:nvSpPr>
          <p:spPr>
            <a:xfrm>
              <a:off x="915542" y="2844485"/>
              <a:ext cx="720000" cy="723503"/>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2" name="Rectángulo 11"/>
            <p:cNvSpPr/>
            <p:nvPr userDrawn="1"/>
          </p:nvSpPr>
          <p:spPr>
            <a:xfrm>
              <a:off x="915542" y="3616498"/>
              <a:ext cx="720000" cy="723503"/>
            </a:xfrm>
            <a:prstGeom prst="rect">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3" name="Rectángulo 12"/>
            <p:cNvSpPr/>
            <p:nvPr userDrawn="1"/>
          </p:nvSpPr>
          <p:spPr>
            <a:xfrm>
              <a:off x="915542" y="4388511"/>
              <a:ext cx="720000" cy="723503"/>
            </a:xfrm>
            <a:prstGeom prst="rect">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8" name="Rectángulo 17"/>
            <p:cNvSpPr/>
            <p:nvPr userDrawn="1"/>
          </p:nvSpPr>
          <p:spPr>
            <a:xfrm>
              <a:off x="1698171" y="2072472"/>
              <a:ext cx="720000" cy="723503"/>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19" name="Rectángulo 18"/>
            <p:cNvSpPr/>
            <p:nvPr userDrawn="1"/>
          </p:nvSpPr>
          <p:spPr>
            <a:xfrm>
              <a:off x="1698171" y="2844485"/>
              <a:ext cx="720000" cy="723503"/>
            </a:xfrm>
            <a:prstGeom prst="rect">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0" name="Rectángulo 19"/>
            <p:cNvSpPr/>
            <p:nvPr userDrawn="1"/>
          </p:nvSpPr>
          <p:spPr>
            <a:xfrm>
              <a:off x="1698171" y="3616498"/>
              <a:ext cx="720000" cy="723503"/>
            </a:xfrm>
            <a:prstGeom prst="rect">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1" name="Rectángulo 20"/>
            <p:cNvSpPr/>
            <p:nvPr userDrawn="1"/>
          </p:nvSpPr>
          <p:spPr>
            <a:xfrm>
              <a:off x="1698171" y="4388511"/>
              <a:ext cx="720000" cy="723503"/>
            </a:xfrm>
            <a:prstGeom prst="rect">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22" name="Rectángulo 21"/>
            <p:cNvSpPr/>
            <p:nvPr userDrawn="1"/>
          </p:nvSpPr>
          <p:spPr>
            <a:xfrm>
              <a:off x="1698171" y="1289139"/>
              <a:ext cx="720000" cy="723503"/>
            </a:xfrm>
            <a:prstGeom prst="rect">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7" name="Agrupar 6"/>
          <p:cNvGrpSpPr/>
          <p:nvPr userDrawn="1"/>
        </p:nvGrpSpPr>
        <p:grpSpPr>
          <a:xfrm>
            <a:off x="4649114" y="1787303"/>
            <a:ext cx="1994549" cy="3321501"/>
            <a:chOff x="3579954" y="1279354"/>
            <a:chExt cx="2299276" cy="3828959"/>
          </a:xfrm>
        </p:grpSpPr>
        <p:sp>
          <p:nvSpPr>
            <p:cNvPr id="53" name="Elipse 52"/>
            <p:cNvSpPr/>
            <p:nvPr userDrawn="1"/>
          </p:nvSpPr>
          <p:spPr>
            <a:xfrm flipH="1">
              <a:off x="3579954" y="4388314"/>
              <a:ext cx="719999" cy="719999"/>
            </a:xfrm>
            <a:prstGeom prst="ellipse">
              <a:avLst/>
            </a:pr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4" name="Elipse 53"/>
            <p:cNvSpPr/>
            <p:nvPr userDrawn="1"/>
          </p:nvSpPr>
          <p:spPr>
            <a:xfrm flipH="1">
              <a:off x="3579954" y="3620002"/>
              <a:ext cx="719999" cy="719999"/>
            </a:xfrm>
            <a:prstGeom prst="ellipse">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5" name="Elipse 54"/>
            <p:cNvSpPr/>
            <p:nvPr userDrawn="1"/>
          </p:nvSpPr>
          <p:spPr>
            <a:xfrm flipH="1">
              <a:off x="3579954" y="2847989"/>
              <a:ext cx="719999" cy="71999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6" name="Elipse 55"/>
            <p:cNvSpPr/>
            <p:nvPr userDrawn="1"/>
          </p:nvSpPr>
          <p:spPr>
            <a:xfrm flipH="1">
              <a:off x="3579954" y="2072472"/>
              <a:ext cx="719999" cy="719999"/>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7" name="Elipse 56"/>
            <p:cNvSpPr/>
            <p:nvPr userDrawn="1"/>
          </p:nvSpPr>
          <p:spPr>
            <a:xfrm flipH="1">
              <a:off x="4366443" y="4388314"/>
              <a:ext cx="719999" cy="719999"/>
            </a:xfrm>
            <a:prstGeom prst="ellipse">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8" name="Elipse 57"/>
            <p:cNvSpPr/>
            <p:nvPr userDrawn="1"/>
          </p:nvSpPr>
          <p:spPr>
            <a:xfrm flipH="1">
              <a:off x="4366443" y="3620002"/>
              <a:ext cx="719999" cy="719999"/>
            </a:xfrm>
            <a:prstGeom prst="ellipse">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9" name="Elipse 58"/>
            <p:cNvSpPr/>
            <p:nvPr userDrawn="1"/>
          </p:nvSpPr>
          <p:spPr>
            <a:xfrm flipH="1">
              <a:off x="4366443" y="2847989"/>
              <a:ext cx="719999" cy="719999"/>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0" name="Elipse 59"/>
            <p:cNvSpPr/>
            <p:nvPr userDrawn="1"/>
          </p:nvSpPr>
          <p:spPr>
            <a:xfrm flipH="1">
              <a:off x="4366443" y="2072472"/>
              <a:ext cx="719999" cy="71999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1" name="Elipse 60"/>
            <p:cNvSpPr/>
            <p:nvPr userDrawn="1"/>
          </p:nvSpPr>
          <p:spPr>
            <a:xfrm flipH="1">
              <a:off x="5159231" y="4388314"/>
              <a:ext cx="719999" cy="719999"/>
            </a:xfrm>
            <a:prstGeom prst="ellipse">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2" name="Elipse 61"/>
            <p:cNvSpPr/>
            <p:nvPr userDrawn="1"/>
          </p:nvSpPr>
          <p:spPr>
            <a:xfrm flipH="1">
              <a:off x="5159231" y="3620002"/>
              <a:ext cx="719999" cy="719999"/>
            </a:xfrm>
            <a:prstGeom prst="ellipse">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3" name="Elipse 62"/>
            <p:cNvSpPr/>
            <p:nvPr userDrawn="1"/>
          </p:nvSpPr>
          <p:spPr>
            <a:xfrm flipH="1">
              <a:off x="5159231" y="2847989"/>
              <a:ext cx="719999" cy="719999"/>
            </a:xfrm>
            <a:prstGeom prst="ellipse">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4" name="Elipse 63"/>
            <p:cNvSpPr/>
            <p:nvPr userDrawn="1"/>
          </p:nvSpPr>
          <p:spPr>
            <a:xfrm flipH="1">
              <a:off x="5159231" y="2072472"/>
              <a:ext cx="719999" cy="71999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5" name="Elipse 64"/>
            <p:cNvSpPr/>
            <p:nvPr userDrawn="1"/>
          </p:nvSpPr>
          <p:spPr>
            <a:xfrm flipH="1">
              <a:off x="5149071" y="1279354"/>
              <a:ext cx="719999" cy="719999"/>
            </a:xfrm>
            <a:prstGeom prst="ellipse">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15" name="Agrupar 14"/>
          <p:cNvGrpSpPr/>
          <p:nvPr userDrawn="1"/>
        </p:nvGrpSpPr>
        <p:grpSpPr>
          <a:xfrm>
            <a:off x="6914302" y="1806463"/>
            <a:ext cx="2009473" cy="3252797"/>
            <a:chOff x="6722772" y="1301442"/>
            <a:chExt cx="2316480" cy="3749759"/>
          </a:xfrm>
        </p:grpSpPr>
        <p:sp>
          <p:nvSpPr>
            <p:cNvPr id="2" name="Estrella de 5 puntas 1"/>
            <p:cNvSpPr/>
            <p:nvPr userDrawn="1"/>
          </p:nvSpPr>
          <p:spPr>
            <a:xfrm>
              <a:off x="6722772" y="2072472"/>
              <a:ext cx="711200" cy="711200"/>
            </a:xfrm>
            <a:prstGeom prst="star5">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6" name="Estrella de 5 puntas 65"/>
            <p:cNvSpPr/>
            <p:nvPr userDrawn="1"/>
          </p:nvSpPr>
          <p:spPr>
            <a:xfrm>
              <a:off x="7545732" y="2072472"/>
              <a:ext cx="711200" cy="711200"/>
            </a:xfrm>
            <a:prstGeom prst="star5">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7" name="Estrella de 5 puntas 66"/>
            <p:cNvSpPr/>
            <p:nvPr userDrawn="1"/>
          </p:nvSpPr>
          <p:spPr>
            <a:xfrm>
              <a:off x="8328052" y="2072472"/>
              <a:ext cx="711200" cy="711200"/>
            </a:xfrm>
            <a:prstGeom prst="star5">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8" name="Estrella de 5 puntas 67"/>
            <p:cNvSpPr/>
            <p:nvPr userDrawn="1"/>
          </p:nvSpPr>
          <p:spPr>
            <a:xfrm>
              <a:off x="6722772" y="2856788"/>
              <a:ext cx="711200" cy="711200"/>
            </a:xfrm>
            <a:prstGeom prst="star5">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69" name="Estrella de 5 puntas 68"/>
            <p:cNvSpPr/>
            <p:nvPr userDrawn="1"/>
          </p:nvSpPr>
          <p:spPr>
            <a:xfrm>
              <a:off x="7545732" y="2856788"/>
              <a:ext cx="711200" cy="711200"/>
            </a:xfrm>
            <a:prstGeom prst="star5">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0" name="Estrella de 5 puntas 69"/>
            <p:cNvSpPr/>
            <p:nvPr userDrawn="1"/>
          </p:nvSpPr>
          <p:spPr>
            <a:xfrm>
              <a:off x="8328052" y="2856788"/>
              <a:ext cx="711200" cy="711200"/>
            </a:xfrm>
            <a:prstGeom prst="star5">
              <a:avLst/>
            </a:pr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1" name="Estrella de 5 puntas 70"/>
            <p:cNvSpPr/>
            <p:nvPr userDrawn="1"/>
          </p:nvSpPr>
          <p:spPr>
            <a:xfrm>
              <a:off x="6722772" y="3628801"/>
              <a:ext cx="711200" cy="711200"/>
            </a:xfrm>
            <a:prstGeom prst="star5">
              <a:avLst/>
            </a:pr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2" name="Estrella de 5 puntas 71"/>
            <p:cNvSpPr/>
            <p:nvPr userDrawn="1"/>
          </p:nvSpPr>
          <p:spPr>
            <a:xfrm>
              <a:off x="7545732" y="3628801"/>
              <a:ext cx="711200" cy="711200"/>
            </a:xfrm>
            <a:prstGeom prst="star5">
              <a:avLst/>
            </a:pr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3" name="Estrella de 5 puntas 72"/>
            <p:cNvSpPr/>
            <p:nvPr userDrawn="1"/>
          </p:nvSpPr>
          <p:spPr>
            <a:xfrm>
              <a:off x="8328052" y="3628801"/>
              <a:ext cx="711200" cy="711200"/>
            </a:xfrm>
            <a:prstGeom prst="star5">
              <a:avLst/>
            </a:pr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4" name="Estrella de 5 puntas 73"/>
            <p:cNvSpPr/>
            <p:nvPr userDrawn="1"/>
          </p:nvSpPr>
          <p:spPr>
            <a:xfrm>
              <a:off x="6722772" y="4340001"/>
              <a:ext cx="711200" cy="711200"/>
            </a:xfrm>
            <a:prstGeom prst="star5">
              <a:avLst/>
            </a:pr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5" name="Estrella de 5 puntas 74"/>
            <p:cNvSpPr/>
            <p:nvPr userDrawn="1"/>
          </p:nvSpPr>
          <p:spPr>
            <a:xfrm>
              <a:off x="7545732" y="4340001"/>
              <a:ext cx="711200" cy="711200"/>
            </a:xfrm>
            <a:prstGeom prst="star5">
              <a:avLst/>
            </a:pr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6" name="Estrella de 5 puntas 75"/>
            <p:cNvSpPr/>
            <p:nvPr userDrawn="1"/>
          </p:nvSpPr>
          <p:spPr>
            <a:xfrm>
              <a:off x="8328052" y="4340001"/>
              <a:ext cx="711200" cy="711200"/>
            </a:xfrm>
            <a:prstGeom prst="star5">
              <a:avLst/>
            </a:pr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7" name="Estrella de 5 puntas 76"/>
            <p:cNvSpPr/>
            <p:nvPr userDrawn="1"/>
          </p:nvSpPr>
          <p:spPr>
            <a:xfrm>
              <a:off x="8328052" y="1301442"/>
              <a:ext cx="711200" cy="711200"/>
            </a:xfrm>
            <a:prstGeom prst="star5">
              <a:avLst/>
            </a:pr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grpSp>
        <p:nvGrpSpPr>
          <p:cNvPr id="16" name="Agrupar 15"/>
          <p:cNvGrpSpPr/>
          <p:nvPr userDrawn="1"/>
        </p:nvGrpSpPr>
        <p:grpSpPr>
          <a:xfrm>
            <a:off x="2347553" y="1588674"/>
            <a:ext cx="1988120" cy="3309956"/>
            <a:chOff x="3048706" y="1588674"/>
            <a:chExt cx="1988120" cy="3309956"/>
          </a:xfrm>
        </p:grpSpPr>
        <p:grpSp>
          <p:nvGrpSpPr>
            <p:cNvPr id="3" name="Agrupar 2"/>
            <p:cNvGrpSpPr/>
            <p:nvPr userDrawn="1"/>
          </p:nvGrpSpPr>
          <p:grpSpPr>
            <a:xfrm>
              <a:off x="3048706" y="2475307"/>
              <a:ext cx="1988120" cy="2423323"/>
              <a:chOff x="327690" y="1833713"/>
              <a:chExt cx="2291864" cy="2793558"/>
            </a:xfrm>
          </p:grpSpPr>
          <p:sp>
            <p:nvSpPr>
              <p:cNvPr id="45" name="Rectángulo 2"/>
              <p:cNvSpPr/>
              <p:nvPr userDrawn="1"/>
            </p:nvSpPr>
            <p:spPr>
              <a:xfrm rot="18900000">
                <a:off x="327692" y="1833713"/>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6" name="Rectángulo 2"/>
              <p:cNvSpPr/>
              <p:nvPr userDrawn="1"/>
            </p:nvSpPr>
            <p:spPr>
              <a:xfrm rot="18900000">
                <a:off x="1234863" y="1833713"/>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7" name="Rectángulo 2"/>
              <p:cNvSpPr/>
              <p:nvPr userDrawn="1"/>
            </p:nvSpPr>
            <p:spPr>
              <a:xfrm rot="18900000">
                <a:off x="2142034" y="1833713"/>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8" name="Rectángulo 2"/>
              <p:cNvSpPr/>
              <p:nvPr userDrawn="1"/>
            </p:nvSpPr>
            <p:spPr>
              <a:xfrm rot="18900000">
                <a:off x="327692" y="2605724"/>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49" name="Rectángulo 2"/>
              <p:cNvSpPr/>
              <p:nvPr userDrawn="1"/>
            </p:nvSpPr>
            <p:spPr>
              <a:xfrm rot="18900000">
                <a:off x="1234863" y="2605724"/>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0" name="Rectángulo 2"/>
              <p:cNvSpPr/>
              <p:nvPr userDrawn="1"/>
            </p:nvSpPr>
            <p:spPr>
              <a:xfrm rot="18900000">
                <a:off x="2142034" y="2605724"/>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F9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1" name="Rectángulo 2"/>
              <p:cNvSpPr/>
              <p:nvPr userDrawn="1"/>
            </p:nvSpPr>
            <p:spPr>
              <a:xfrm rot="18900000">
                <a:off x="327691" y="3377738"/>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3A1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52" name="Rectángulo 2"/>
              <p:cNvSpPr/>
              <p:nvPr userDrawn="1"/>
            </p:nvSpPr>
            <p:spPr>
              <a:xfrm rot="18900000">
                <a:off x="1234862" y="3377738"/>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DEA0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8" name="Rectángulo 2"/>
              <p:cNvSpPr/>
              <p:nvPr userDrawn="1"/>
            </p:nvSpPr>
            <p:spPr>
              <a:xfrm rot="18900000">
                <a:off x="2142033" y="3377738"/>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6552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79" name="Rectángulo 2"/>
              <p:cNvSpPr/>
              <p:nvPr userDrawn="1"/>
            </p:nvSpPr>
            <p:spPr>
              <a:xfrm rot="18900000">
                <a:off x="327690" y="414975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01357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0" name="Rectángulo 2"/>
              <p:cNvSpPr/>
              <p:nvPr userDrawn="1"/>
            </p:nvSpPr>
            <p:spPr>
              <a:xfrm rot="18900000">
                <a:off x="1234861" y="414975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BE0A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sp>
            <p:nvSpPr>
              <p:cNvPr id="81" name="Rectángulo 2"/>
              <p:cNvSpPr/>
              <p:nvPr userDrawn="1"/>
            </p:nvSpPr>
            <p:spPr>
              <a:xfrm rot="18900000">
                <a:off x="2142032" y="4149751"/>
                <a:ext cx="477520" cy="477520"/>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98682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sp>
          <p:nvSpPr>
            <p:cNvPr id="82" name="Rectángulo 2"/>
            <p:cNvSpPr/>
            <p:nvPr userDrawn="1"/>
          </p:nvSpPr>
          <p:spPr>
            <a:xfrm rot="18900000">
              <a:off x="4622590" y="1588674"/>
              <a:ext cx="414233" cy="414234"/>
            </a:xfrm>
            <a:custGeom>
              <a:avLst/>
              <a:gdLst>
                <a:gd name="connsiteX0" fmla="*/ 0 w 477520"/>
                <a:gd name="connsiteY0" fmla="*/ 0 h 477520"/>
                <a:gd name="connsiteX1" fmla="*/ 477520 w 477520"/>
                <a:gd name="connsiteY1" fmla="*/ 0 h 477520"/>
                <a:gd name="connsiteX2" fmla="*/ 477520 w 477520"/>
                <a:gd name="connsiteY2" fmla="*/ 477520 h 477520"/>
                <a:gd name="connsiteX3" fmla="*/ 0 w 477520"/>
                <a:gd name="connsiteY3" fmla="*/ 477520 h 477520"/>
                <a:gd name="connsiteX4" fmla="*/ 0 w 477520"/>
                <a:gd name="connsiteY4" fmla="*/ 0 h 477520"/>
                <a:gd name="connsiteX0" fmla="*/ 0 w 477520"/>
                <a:gd name="connsiteY0" fmla="*/ 0 h 477520"/>
                <a:gd name="connsiteX1" fmla="*/ 477520 w 477520"/>
                <a:gd name="connsiteY1" fmla="*/ 477520 h 477520"/>
                <a:gd name="connsiteX2" fmla="*/ 0 w 477520"/>
                <a:gd name="connsiteY2" fmla="*/ 477520 h 477520"/>
                <a:gd name="connsiteX3" fmla="*/ 0 w 477520"/>
                <a:gd name="connsiteY3" fmla="*/ 0 h 477520"/>
              </a:gdLst>
              <a:ahLst/>
              <a:cxnLst>
                <a:cxn ang="0">
                  <a:pos x="connsiteX0" y="connsiteY0"/>
                </a:cxn>
                <a:cxn ang="0">
                  <a:pos x="connsiteX1" y="connsiteY1"/>
                </a:cxn>
                <a:cxn ang="0">
                  <a:pos x="connsiteX2" y="connsiteY2"/>
                </a:cxn>
                <a:cxn ang="0">
                  <a:pos x="connsiteX3" y="connsiteY3"/>
                </a:cxn>
              </a:cxnLst>
              <a:rect l="l" t="t" r="r" b="b"/>
              <a:pathLst>
                <a:path w="477520" h="477520">
                  <a:moveTo>
                    <a:pt x="0" y="0"/>
                  </a:moveTo>
                  <a:lnTo>
                    <a:pt x="477520" y="477520"/>
                  </a:lnTo>
                  <a:lnTo>
                    <a:pt x="0" y="477520"/>
                  </a:lnTo>
                  <a:lnTo>
                    <a:pt x="0" y="0"/>
                  </a:lnTo>
                  <a:close/>
                </a:path>
              </a:pathLst>
            </a:custGeom>
            <a:solidFill>
              <a:srgbClr val="D79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p>
          </p:txBody>
        </p:sp>
      </p:grpSp>
    </p:spTree>
    <p:extLst>
      <p:ext uri="{BB962C8B-B14F-4D97-AF65-F5344CB8AC3E}">
        <p14:creationId xmlns:p14="http://schemas.microsoft.com/office/powerpoint/2010/main" val="22818511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iapositiva de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916893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Diapositiva de título">
    <p:spTree>
      <p:nvGrpSpPr>
        <p:cNvPr id="1" name=""/>
        <p:cNvGrpSpPr/>
        <p:nvPr/>
      </p:nvGrpSpPr>
      <p:grpSpPr>
        <a:xfrm>
          <a:off x="0" y="0"/>
          <a:ext cx="0" cy="0"/>
          <a:chOff x="0" y="0"/>
          <a:chExt cx="0" cy="0"/>
        </a:xfrm>
      </p:grpSpPr>
      <p:sp>
        <p:nvSpPr>
          <p:cNvPr id="2" name="Título 1"/>
          <p:cNvSpPr>
            <a:spLocks noGrp="1"/>
          </p:cNvSpPr>
          <p:nvPr>
            <p:ph type="ctrTitle" hasCustomPrompt="1"/>
          </p:nvPr>
        </p:nvSpPr>
        <p:spPr>
          <a:xfrm>
            <a:off x="685800" y="1245621"/>
            <a:ext cx="7772400" cy="2722134"/>
          </a:xfrm>
          <a:prstGeom prst="rect">
            <a:avLst/>
          </a:prstGeom>
        </p:spPr>
        <p:txBody>
          <a:bodyPr anchor="ctr"/>
          <a:lstStyle>
            <a:lvl1pPr>
              <a:defRPr b="1">
                <a:solidFill>
                  <a:schemeClr val="bg2">
                    <a:lumMod val="75000"/>
                  </a:schemeClr>
                </a:solidFill>
              </a:defRPr>
            </a:lvl1pPr>
          </a:lstStyle>
          <a:p>
            <a:r>
              <a:rPr lang="es-ES_tradnl"/>
              <a:t>Clic per editar el títol</a:t>
            </a:r>
            <a:endParaRPr lang="es-ES"/>
          </a:p>
        </p:txBody>
      </p:sp>
    </p:spTree>
    <p:extLst>
      <p:ext uri="{BB962C8B-B14F-4D97-AF65-F5344CB8AC3E}">
        <p14:creationId xmlns:p14="http://schemas.microsoft.com/office/powerpoint/2010/main" val="1379875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3" name="Marcador de posición de imagen 11"/>
          <p:cNvSpPr>
            <a:spLocks noGrp="1"/>
          </p:cNvSpPr>
          <p:nvPr>
            <p:ph type="pic" sz="quarter" idx="13" hasCustomPrompt="1"/>
          </p:nvPr>
        </p:nvSpPr>
        <p:spPr>
          <a:xfrm>
            <a:off x="4569874" y="0"/>
            <a:ext cx="4574126" cy="5143500"/>
          </a:xfrm>
          <a:prstGeom prst="rect">
            <a:avLst/>
          </a:prstGeom>
          <a:ln>
            <a:noFill/>
          </a:ln>
        </p:spPr>
        <p:txBody>
          <a:bodyPr/>
          <a:lstStyle/>
          <a:p>
            <a:r>
              <a:rPr lang="es-ES"/>
              <a:t>Imatge</a:t>
            </a:r>
          </a:p>
        </p:txBody>
      </p:sp>
      <p:sp>
        <p:nvSpPr>
          <p:cNvPr id="5" name="Rectángulo 4"/>
          <p:cNvSpPr/>
          <p:nvPr userDrawn="1"/>
        </p:nvSpPr>
        <p:spPr>
          <a:xfrm>
            <a:off x="-1" y="4172627"/>
            <a:ext cx="4572000" cy="97087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pic>
        <p:nvPicPr>
          <p:cNvPr id="6" name="Imagen 5" descr="Marca DB positiu horit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158" y="4442514"/>
            <a:ext cx="1499429" cy="496887"/>
          </a:xfrm>
          <a:prstGeom prst="rect">
            <a:avLst/>
          </a:prstGeom>
        </p:spPr>
      </p:pic>
      <p:sp>
        <p:nvSpPr>
          <p:cNvPr id="8" name="Marcador de texto 17"/>
          <p:cNvSpPr>
            <a:spLocks noGrp="1"/>
          </p:cNvSpPr>
          <p:nvPr>
            <p:ph type="body" sz="quarter" idx="24" hasCustomPrompt="1"/>
          </p:nvPr>
        </p:nvSpPr>
        <p:spPr>
          <a:xfrm>
            <a:off x="156158" y="190015"/>
            <a:ext cx="4243621" cy="3086857"/>
          </a:xfrm>
          <a:prstGeom prst="rect">
            <a:avLst/>
          </a:prstGeom>
        </p:spPr>
        <p:txBody>
          <a:bodyPr>
            <a:normAutofit/>
          </a:bodyPr>
          <a:lstStyle>
            <a:lvl1pPr marL="0" indent="0">
              <a:buNone/>
              <a:defRPr sz="3200" b="0">
                <a:solidFill>
                  <a:srgbClr val="FFFFFF"/>
                </a:solidFill>
              </a:defRPr>
            </a:lvl1pPr>
          </a:lstStyle>
          <a:p>
            <a:pPr lvl="0"/>
            <a:r>
              <a:rPr lang="es-ES_tradnl" dirty="0" err="1"/>
              <a:t>Títol</a:t>
            </a:r>
            <a:endParaRPr lang="es-ES" dirty="0"/>
          </a:p>
        </p:txBody>
      </p:sp>
      <p:sp>
        <p:nvSpPr>
          <p:cNvPr id="10" name="Marcador de texto 17"/>
          <p:cNvSpPr>
            <a:spLocks noGrp="1"/>
          </p:cNvSpPr>
          <p:nvPr>
            <p:ph type="body" sz="quarter" idx="25" hasCustomPrompt="1"/>
          </p:nvPr>
        </p:nvSpPr>
        <p:spPr>
          <a:xfrm>
            <a:off x="156158" y="3546260"/>
            <a:ext cx="2696637" cy="491814"/>
          </a:xfrm>
          <a:prstGeom prst="rect">
            <a:avLst/>
          </a:prstGeom>
        </p:spPr>
        <p:txBody>
          <a:bodyPr anchor="b">
            <a:normAutofit/>
          </a:bodyPr>
          <a:lstStyle>
            <a:lvl1pPr marL="0" indent="0">
              <a:buNone/>
              <a:defRPr sz="1400" b="0">
                <a:solidFill>
                  <a:srgbClr val="FFFFFF"/>
                </a:solidFill>
              </a:defRPr>
            </a:lvl1pPr>
          </a:lstStyle>
          <a:p>
            <a:pPr lvl="0"/>
            <a:r>
              <a:rPr lang="es-ES_tradnl"/>
              <a:t>DIA / MES / ANY</a:t>
            </a:r>
            <a:endParaRPr lang="es-ES"/>
          </a:p>
        </p:txBody>
      </p:sp>
      <p:pic>
        <p:nvPicPr>
          <p:cNvPr id="12" name="Imagen 11">
            <a:extLst>
              <a:ext uri="{FF2B5EF4-FFF2-40B4-BE49-F238E27FC236}">
                <a16:creationId xmlns:a16="http://schemas.microsoft.com/office/drawing/2014/main" id="{F290A3DC-9FE8-0048-BF7B-687CD2A068BD}"/>
              </a:ext>
            </a:extLst>
          </p:cNvPr>
          <p:cNvPicPr>
            <a:picLocks noChangeAspect="1"/>
          </p:cNvPicPr>
          <p:nvPr userDrawn="1"/>
        </p:nvPicPr>
        <p:blipFill>
          <a:blip r:embed="rId3"/>
          <a:stretch>
            <a:fillRect/>
          </a:stretch>
        </p:blipFill>
        <p:spPr>
          <a:xfrm>
            <a:off x="3635115" y="4325581"/>
            <a:ext cx="849711" cy="730752"/>
          </a:xfrm>
          <a:prstGeom prst="rect">
            <a:avLst/>
          </a:prstGeom>
        </p:spPr>
      </p:pic>
    </p:spTree>
    <p:extLst>
      <p:ext uri="{BB962C8B-B14F-4D97-AF65-F5344CB8AC3E}">
        <p14:creationId xmlns:p14="http://schemas.microsoft.com/office/powerpoint/2010/main" val="323006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ORTADA Gerències de l'àrea">
    <p:spTree>
      <p:nvGrpSpPr>
        <p:cNvPr id="1" name=""/>
        <p:cNvGrpSpPr/>
        <p:nvPr/>
      </p:nvGrpSpPr>
      <p:grpSpPr>
        <a:xfrm>
          <a:off x="0" y="0"/>
          <a:ext cx="0" cy="0"/>
          <a:chOff x="0" y="0"/>
          <a:chExt cx="0" cy="0"/>
        </a:xfrm>
      </p:grpSpPr>
      <p:sp>
        <p:nvSpPr>
          <p:cNvPr id="3" name="Marcador de posición de imagen 11"/>
          <p:cNvSpPr>
            <a:spLocks noGrp="1"/>
          </p:cNvSpPr>
          <p:nvPr>
            <p:ph type="pic" sz="quarter" idx="13" hasCustomPrompt="1"/>
          </p:nvPr>
        </p:nvSpPr>
        <p:spPr>
          <a:xfrm>
            <a:off x="4569874" y="0"/>
            <a:ext cx="4574126" cy="5143500"/>
          </a:xfrm>
          <a:prstGeom prst="rect">
            <a:avLst/>
          </a:prstGeom>
          <a:ln>
            <a:noFill/>
          </a:ln>
        </p:spPr>
        <p:txBody>
          <a:bodyPr/>
          <a:lstStyle/>
          <a:p>
            <a:r>
              <a:rPr lang="es-ES" dirty="0" err="1"/>
              <a:t>Imatge</a:t>
            </a:r>
            <a:endParaRPr lang="es-ES" dirty="0"/>
          </a:p>
        </p:txBody>
      </p:sp>
      <p:sp>
        <p:nvSpPr>
          <p:cNvPr id="5" name="Rectángulo 4"/>
          <p:cNvSpPr/>
          <p:nvPr userDrawn="1"/>
        </p:nvSpPr>
        <p:spPr>
          <a:xfrm>
            <a:off x="0" y="4172627"/>
            <a:ext cx="4572000" cy="97087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8" name="Marcador de texto 17"/>
          <p:cNvSpPr>
            <a:spLocks noGrp="1"/>
          </p:cNvSpPr>
          <p:nvPr>
            <p:ph type="body" sz="quarter" idx="24" hasCustomPrompt="1"/>
          </p:nvPr>
        </p:nvSpPr>
        <p:spPr>
          <a:xfrm>
            <a:off x="156158" y="190016"/>
            <a:ext cx="4243621" cy="806830"/>
          </a:xfrm>
          <a:prstGeom prst="rect">
            <a:avLst/>
          </a:prstGeom>
        </p:spPr>
        <p:txBody>
          <a:bodyPr>
            <a:normAutofit/>
          </a:bodyPr>
          <a:lstStyle>
            <a:lvl1pPr marL="0" indent="0">
              <a:buNone/>
              <a:defRPr sz="3200" b="0">
                <a:solidFill>
                  <a:srgbClr val="FFFFFF"/>
                </a:solidFill>
              </a:defRPr>
            </a:lvl1pPr>
          </a:lstStyle>
          <a:p>
            <a:pPr lvl="0"/>
            <a:r>
              <a:rPr lang="es-ES_tradnl" dirty="0" err="1"/>
              <a:t>Títol</a:t>
            </a:r>
            <a:endParaRPr lang="es-ES_tradnl" dirty="0"/>
          </a:p>
        </p:txBody>
      </p:sp>
      <p:sp>
        <p:nvSpPr>
          <p:cNvPr id="10" name="Marcador de texto 17"/>
          <p:cNvSpPr>
            <a:spLocks noGrp="1"/>
          </p:cNvSpPr>
          <p:nvPr>
            <p:ph type="body" sz="quarter" idx="25" hasCustomPrompt="1"/>
          </p:nvPr>
        </p:nvSpPr>
        <p:spPr>
          <a:xfrm>
            <a:off x="156158" y="3546260"/>
            <a:ext cx="2696637" cy="491814"/>
          </a:xfrm>
          <a:prstGeom prst="rect">
            <a:avLst/>
          </a:prstGeom>
        </p:spPr>
        <p:txBody>
          <a:bodyPr anchor="b">
            <a:normAutofit/>
          </a:bodyPr>
          <a:lstStyle>
            <a:lvl1pPr marL="0" indent="0">
              <a:buNone/>
              <a:defRPr sz="1400" b="0">
                <a:solidFill>
                  <a:srgbClr val="FFFFFF"/>
                </a:solidFill>
              </a:defRPr>
            </a:lvl1pPr>
          </a:lstStyle>
          <a:p>
            <a:pPr lvl="0"/>
            <a:r>
              <a:rPr lang="es-ES_tradnl"/>
              <a:t>DIA / MES / ANY</a:t>
            </a:r>
            <a:endParaRPr lang="es-ES"/>
          </a:p>
        </p:txBody>
      </p:sp>
      <p:pic>
        <p:nvPicPr>
          <p:cNvPr id="12" name="Imagen 11">
            <a:extLst>
              <a:ext uri="{FF2B5EF4-FFF2-40B4-BE49-F238E27FC236}">
                <a16:creationId xmlns:a16="http://schemas.microsoft.com/office/drawing/2014/main" id="{F290A3DC-9FE8-0048-BF7B-687CD2A068BD}"/>
              </a:ext>
            </a:extLst>
          </p:cNvPr>
          <p:cNvPicPr>
            <a:picLocks noChangeAspect="1"/>
          </p:cNvPicPr>
          <p:nvPr userDrawn="1"/>
        </p:nvPicPr>
        <p:blipFill>
          <a:blip r:embed="rId2"/>
          <a:stretch>
            <a:fillRect/>
          </a:stretch>
        </p:blipFill>
        <p:spPr>
          <a:xfrm>
            <a:off x="3635115" y="4325581"/>
            <a:ext cx="849711" cy="730752"/>
          </a:xfrm>
          <a:prstGeom prst="rect">
            <a:avLst/>
          </a:prstGeom>
        </p:spPr>
      </p:pic>
      <p:sp>
        <p:nvSpPr>
          <p:cNvPr id="13" name="Marcador de texto 17">
            <a:extLst>
              <a:ext uri="{FF2B5EF4-FFF2-40B4-BE49-F238E27FC236}">
                <a16:creationId xmlns:a16="http://schemas.microsoft.com/office/drawing/2014/main" id="{AD0F47A1-5666-ED40-831B-10D55CFA22A0}"/>
              </a:ext>
            </a:extLst>
          </p:cNvPr>
          <p:cNvSpPr>
            <a:spLocks noGrp="1"/>
          </p:cNvSpPr>
          <p:nvPr>
            <p:ph type="body" sz="quarter" idx="26" hasCustomPrompt="1"/>
          </p:nvPr>
        </p:nvSpPr>
        <p:spPr>
          <a:xfrm>
            <a:off x="156158" y="1061308"/>
            <a:ext cx="4243621" cy="806830"/>
          </a:xfrm>
          <a:prstGeom prst="rect">
            <a:avLst/>
          </a:prstGeom>
        </p:spPr>
        <p:txBody>
          <a:bodyPr>
            <a:normAutofit/>
          </a:bodyPr>
          <a:lstStyle>
            <a:lvl1pPr marL="0" indent="0">
              <a:buNone/>
              <a:defRPr sz="2400" b="0">
                <a:solidFill>
                  <a:srgbClr val="FFFFFF"/>
                </a:solidFill>
              </a:defRPr>
            </a:lvl1pPr>
          </a:lstStyle>
          <a:p>
            <a:pPr lvl="0"/>
            <a:r>
              <a:rPr lang="es-ES_tradnl" dirty="0" err="1"/>
              <a:t>Subtítol</a:t>
            </a:r>
            <a:endParaRPr lang="es-ES_tradnl" dirty="0"/>
          </a:p>
        </p:txBody>
      </p:sp>
      <p:pic>
        <p:nvPicPr>
          <p:cNvPr id="9" name="Imagen 8">
            <a:extLst>
              <a:ext uri="{FF2B5EF4-FFF2-40B4-BE49-F238E27FC236}">
                <a16:creationId xmlns:a16="http://schemas.microsoft.com/office/drawing/2014/main" id="{D4E937DE-6224-C246-9173-78B2CB964648}"/>
              </a:ext>
            </a:extLst>
          </p:cNvPr>
          <p:cNvPicPr>
            <a:picLocks noChangeAspect="1"/>
          </p:cNvPicPr>
          <p:nvPr userDrawn="1"/>
        </p:nvPicPr>
        <p:blipFill>
          <a:blip r:embed="rId3"/>
          <a:stretch>
            <a:fillRect/>
          </a:stretch>
        </p:blipFill>
        <p:spPr>
          <a:xfrm>
            <a:off x="177726" y="4475704"/>
            <a:ext cx="2333746" cy="401345"/>
          </a:xfrm>
          <a:prstGeom prst="rect">
            <a:avLst/>
          </a:prstGeom>
        </p:spPr>
      </p:pic>
    </p:spTree>
    <p:extLst>
      <p:ext uri="{BB962C8B-B14F-4D97-AF65-F5344CB8AC3E}">
        <p14:creationId xmlns:p14="http://schemas.microsoft.com/office/powerpoint/2010/main" val="23180481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PARADORA">
    <p:spTree>
      <p:nvGrpSpPr>
        <p:cNvPr id="1" name=""/>
        <p:cNvGrpSpPr/>
        <p:nvPr/>
      </p:nvGrpSpPr>
      <p:grpSpPr>
        <a:xfrm>
          <a:off x="0" y="0"/>
          <a:ext cx="0" cy="0"/>
          <a:chOff x="0" y="0"/>
          <a:chExt cx="0" cy="0"/>
        </a:xfrm>
      </p:grpSpPr>
      <p:sp>
        <p:nvSpPr>
          <p:cNvPr id="2" name="Título 1"/>
          <p:cNvSpPr>
            <a:spLocks noGrp="1"/>
          </p:cNvSpPr>
          <p:nvPr>
            <p:ph type="ctrTitle" hasCustomPrompt="1"/>
          </p:nvPr>
        </p:nvSpPr>
        <p:spPr>
          <a:xfrm>
            <a:off x="132816" y="3226460"/>
            <a:ext cx="1064305" cy="1853236"/>
          </a:xfrm>
          <a:prstGeom prst="rect">
            <a:avLst/>
          </a:prstGeom>
        </p:spPr>
        <p:txBody>
          <a:bodyPr anchor="b"/>
          <a:lstStyle>
            <a:lvl1pPr algn="l">
              <a:defRPr b="0">
                <a:solidFill>
                  <a:schemeClr val="tx1"/>
                </a:solidFill>
              </a:defRPr>
            </a:lvl1pPr>
          </a:lstStyle>
          <a:p>
            <a:r>
              <a:rPr lang="es-ES_tradnl"/>
              <a:t>01.</a:t>
            </a:r>
            <a:endParaRPr lang="es-ES"/>
          </a:p>
        </p:txBody>
      </p:sp>
      <p:sp>
        <p:nvSpPr>
          <p:cNvPr id="3" name="Marcador de posición de imagen 11"/>
          <p:cNvSpPr>
            <a:spLocks noGrp="1"/>
          </p:cNvSpPr>
          <p:nvPr>
            <p:ph type="pic" sz="quarter" idx="13" hasCustomPrompt="1"/>
          </p:nvPr>
        </p:nvSpPr>
        <p:spPr>
          <a:xfrm>
            <a:off x="0" y="0"/>
            <a:ext cx="9144000" cy="1433982"/>
          </a:xfrm>
          <a:prstGeom prst="rect">
            <a:avLst/>
          </a:prstGeom>
        </p:spPr>
        <p:txBody>
          <a:bodyPr/>
          <a:lstStyle/>
          <a:p>
            <a:r>
              <a:rPr lang="es-ES"/>
              <a:t>Imatge</a:t>
            </a:r>
          </a:p>
        </p:txBody>
      </p:sp>
      <p:sp>
        <p:nvSpPr>
          <p:cNvPr id="5" name="Marcador de texto 17"/>
          <p:cNvSpPr>
            <a:spLocks noGrp="1"/>
          </p:cNvSpPr>
          <p:nvPr>
            <p:ph type="body" sz="quarter" idx="24" hasCustomPrompt="1"/>
          </p:nvPr>
        </p:nvSpPr>
        <p:spPr>
          <a:xfrm>
            <a:off x="2902433" y="1981526"/>
            <a:ext cx="6103322" cy="3086857"/>
          </a:xfrm>
          <a:prstGeom prst="rect">
            <a:avLst/>
          </a:prstGeom>
        </p:spPr>
        <p:txBody>
          <a:bodyPr anchor="b">
            <a:normAutofit/>
          </a:bodyPr>
          <a:lstStyle>
            <a:lvl1pPr marL="0" indent="0" algn="r">
              <a:buNone/>
              <a:defRPr sz="4400" b="0">
                <a:solidFill>
                  <a:srgbClr val="FFFFFF"/>
                </a:solidFill>
              </a:defRPr>
            </a:lvl1pPr>
          </a:lstStyle>
          <a:p>
            <a:pPr lvl="0"/>
            <a:r>
              <a:rPr lang="es-ES_tradnl"/>
              <a:t>T</a:t>
            </a:r>
            <a:r>
              <a:rPr lang="es-ES"/>
              <a:t>i</a:t>
            </a:r>
            <a:r>
              <a:rPr lang="es-ES_tradnl"/>
              <a:t>tol del capítol</a:t>
            </a:r>
            <a:endParaRPr lang="es-ES"/>
          </a:p>
        </p:txBody>
      </p:sp>
    </p:spTree>
    <p:extLst>
      <p:ext uri="{BB962C8B-B14F-4D97-AF65-F5344CB8AC3E}">
        <p14:creationId xmlns:p14="http://schemas.microsoft.com/office/powerpoint/2010/main" val="18634801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RAPORTADA-amb imatge">
    <p:spTree>
      <p:nvGrpSpPr>
        <p:cNvPr id="1" name=""/>
        <p:cNvGrpSpPr/>
        <p:nvPr/>
      </p:nvGrpSpPr>
      <p:grpSpPr>
        <a:xfrm>
          <a:off x="0" y="0"/>
          <a:ext cx="0" cy="0"/>
          <a:chOff x="0" y="0"/>
          <a:chExt cx="0" cy="0"/>
        </a:xfrm>
      </p:grpSpPr>
      <p:sp>
        <p:nvSpPr>
          <p:cNvPr id="3" name="Marcador de posición de imagen 11"/>
          <p:cNvSpPr>
            <a:spLocks noGrp="1"/>
          </p:cNvSpPr>
          <p:nvPr>
            <p:ph type="pic" sz="quarter" idx="13" hasCustomPrompt="1"/>
          </p:nvPr>
        </p:nvSpPr>
        <p:spPr>
          <a:xfrm>
            <a:off x="4569874" y="0"/>
            <a:ext cx="4574126" cy="5143500"/>
          </a:xfrm>
          <a:prstGeom prst="rect">
            <a:avLst/>
          </a:prstGeom>
          <a:noFill/>
          <a:ln>
            <a:noFill/>
          </a:ln>
        </p:spPr>
        <p:txBody>
          <a:bodyPr/>
          <a:lstStyle/>
          <a:p>
            <a:r>
              <a:rPr lang="es-ES" dirty="0" err="1"/>
              <a:t>Imatge</a:t>
            </a:r>
            <a:endParaRPr lang="es-ES" dirty="0"/>
          </a:p>
        </p:txBody>
      </p:sp>
      <p:sp>
        <p:nvSpPr>
          <p:cNvPr id="5" name="Rectángulo 4"/>
          <p:cNvSpPr/>
          <p:nvPr userDrawn="1"/>
        </p:nvSpPr>
        <p:spPr>
          <a:xfrm>
            <a:off x="0" y="4172627"/>
            <a:ext cx="4572000" cy="97087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s-ES"/>
          </a:p>
        </p:txBody>
      </p:sp>
      <p:sp>
        <p:nvSpPr>
          <p:cNvPr id="8" name="Marcador de texto 17"/>
          <p:cNvSpPr>
            <a:spLocks noGrp="1"/>
          </p:cNvSpPr>
          <p:nvPr>
            <p:ph type="body" sz="quarter" idx="24" hasCustomPrompt="1"/>
          </p:nvPr>
        </p:nvSpPr>
        <p:spPr>
          <a:xfrm>
            <a:off x="156158" y="3065814"/>
            <a:ext cx="4243621" cy="960892"/>
          </a:xfrm>
          <a:prstGeom prst="rect">
            <a:avLst/>
          </a:prstGeom>
        </p:spPr>
        <p:txBody>
          <a:bodyPr>
            <a:normAutofit/>
          </a:bodyPr>
          <a:lstStyle>
            <a:lvl1pPr marL="0" indent="0">
              <a:buNone/>
              <a:defRPr sz="1000" b="0">
                <a:solidFill>
                  <a:srgbClr val="FFFFFF"/>
                </a:solidFill>
              </a:defRPr>
            </a:lvl1pPr>
          </a:lstStyle>
          <a:p>
            <a:pPr lvl="0"/>
            <a:r>
              <a:rPr lang="es-ES_tradnl" dirty="0" err="1"/>
              <a:t>Espai</a:t>
            </a:r>
            <a:r>
              <a:rPr lang="es-ES_tradnl" dirty="0"/>
              <a:t> editable contacte</a:t>
            </a:r>
          </a:p>
        </p:txBody>
      </p:sp>
      <p:pic>
        <p:nvPicPr>
          <p:cNvPr id="9" name="Imagen 8">
            <a:extLst>
              <a:ext uri="{FF2B5EF4-FFF2-40B4-BE49-F238E27FC236}">
                <a16:creationId xmlns:a16="http://schemas.microsoft.com/office/drawing/2014/main" id="{501F8918-675C-7C4A-8BD0-0777249D6B0A}"/>
              </a:ext>
            </a:extLst>
          </p:cNvPr>
          <p:cNvPicPr>
            <a:picLocks noChangeAspect="1"/>
          </p:cNvPicPr>
          <p:nvPr userDrawn="1"/>
        </p:nvPicPr>
        <p:blipFill>
          <a:blip r:embed="rId2"/>
          <a:stretch>
            <a:fillRect/>
          </a:stretch>
        </p:blipFill>
        <p:spPr>
          <a:xfrm>
            <a:off x="3635115" y="4325581"/>
            <a:ext cx="849711" cy="730752"/>
          </a:xfrm>
          <a:prstGeom prst="rect">
            <a:avLst/>
          </a:prstGeom>
        </p:spPr>
      </p:pic>
      <p:pic>
        <p:nvPicPr>
          <p:cNvPr id="14" name="Imagen 13">
            <a:extLst>
              <a:ext uri="{FF2B5EF4-FFF2-40B4-BE49-F238E27FC236}">
                <a16:creationId xmlns:a16="http://schemas.microsoft.com/office/drawing/2014/main" id="{86798DFE-3D3E-E14E-80BB-A94102EA0D06}"/>
              </a:ext>
            </a:extLst>
          </p:cNvPr>
          <p:cNvPicPr>
            <a:picLocks noChangeAspect="1"/>
          </p:cNvPicPr>
          <p:nvPr userDrawn="1"/>
        </p:nvPicPr>
        <p:blipFill>
          <a:blip r:embed="rId3"/>
          <a:stretch>
            <a:fillRect/>
          </a:stretch>
        </p:blipFill>
        <p:spPr>
          <a:xfrm>
            <a:off x="177726" y="4475704"/>
            <a:ext cx="2333746" cy="401345"/>
          </a:xfrm>
          <a:prstGeom prst="rect">
            <a:avLst/>
          </a:prstGeom>
        </p:spPr>
      </p:pic>
    </p:spTree>
    <p:extLst>
      <p:ext uri="{BB962C8B-B14F-4D97-AF65-F5344CB8AC3E}">
        <p14:creationId xmlns:p14="http://schemas.microsoft.com/office/powerpoint/2010/main" val="33864851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RAPORTADA-simple">
    <p:spTree>
      <p:nvGrpSpPr>
        <p:cNvPr id="1" name=""/>
        <p:cNvGrpSpPr/>
        <p:nvPr/>
      </p:nvGrpSpPr>
      <p:grpSpPr>
        <a:xfrm>
          <a:off x="0" y="0"/>
          <a:ext cx="0" cy="0"/>
          <a:chOff x="0" y="0"/>
          <a:chExt cx="0" cy="0"/>
        </a:xfrm>
      </p:grpSpPr>
      <p:pic>
        <p:nvPicPr>
          <p:cNvPr id="3" name="Imagen 2" descr="Marca DB negatiu horitzontal.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13506" y="2075932"/>
            <a:ext cx="1916989" cy="635260"/>
          </a:xfrm>
          <a:prstGeom prst="rect">
            <a:avLst/>
          </a:prstGeom>
        </p:spPr>
      </p:pic>
    </p:spTree>
    <p:extLst>
      <p:ext uri="{BB962C8B-B14F-4D97-AF65-F5344CB8AC3E}">
        <p14:creationId xmlns:p14="http://schemas.microsoft.com/office/powerpoint/2010/main" val="39160550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1.png"/><Relationship Id="rId2" Type="http://schemas.openxmlformats.org/officeDocument/2006/relationships/slideLayout" Target="../slideLayouts/slideLayout12.xml"/><Relationship Id="rId16" Type="http://schemas.openxmlformats.org/officeDocument/2006/relationships/theme" Target="../theme/theme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theme" Target="../theme/theme5.xml"/><Relationship Id="rId5" Type="http://schemas.openxmlformats.org/officeDocument/2006/relationships/slideLayout" Target="../slideLayouts/slideLayout34.xml"/><Relationship Id="rId4"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29055" y="205979"/>
            <a:ext cx="8229600" cy="857250"/>
          </a:xfrm>
          <a:prstGeom prst="rect">
            <a:avLst/>
          </a:prstGeom>
        </p:spPr>
        <p:txBody>
          <a:bodyPr vert="horz" lIns="91440" tIns="45720" rIns="91440" bIns="45720" rtlCol="0" anchor="ctr">
            <a:normAutofit/>
          </a:bodyPr>
          <a:lstStyle/>
          <a:p>
            <a:r>
              <a:rPr lang="es-ES_tradnl"/>
              <a:t>Clic per editar títol</a:t>
            </a:r>
            <a:endParaRPr lang="es-ES"/>
          </a:p>
        </p:txBody>
      </p:sp>
      <p:sp>
        <p:nvSpPr>
          <p:cNvPr id="3" name="Marcador de texto 2"/>
          <p:cNvSpPr>
            <a:spLocks noGrp="1"/>
          </p:cNvSpPr>
          <p:nvPr>
            <p:ph type="body" idx="1"/>
          </p:nvPr>
        </p:nvSpPr>
        <p:spPr>
          <a:xfrm>
            <a:off x="129055" y="1200151"/>
            <a:ext cx="8229600" cy="339447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11" name="Marcador de número de diapositiva 5"/>
          <p:cNvSpPr>
            <a:spLocks noGrp="1"/>
          </p:cNvSpPr>
          <p:nvPr>
            <p:ph type="sldNum" sz="quarter" idx="4"/>
          </p:nvPr>
        </p:nvSpPr>
        <p:spPr>
          <a:xfrm>
            <a:off x="8562151" y="779907"/>
            <a:ext cx="477101" cy="273844"/>
          </a:xfrm>
          <a:prstGeom prst="rect">
            <a:avLst/>
          </a:prstGeom>
        </p:spPr>
        <p:txBody>
          <a:bodyPr vert="horz" lIns="91440" tIns="45720" rIns="91440" bIns="45720" rtlCol="0" anchor="ctr"/>
          <a:lstStyle>
            <a:lvl1pPr algn="r">
              <a:defRPr sz="800">
                <a:solidFill>
                  <a:srgbClr val="7F7F7F"/>
                </a:solidFill>
                <a:latin typeface="Helvetica"/>
                <a:cs typeface="Helvetica"/>
              </a:defRPr>
            </a:lvl1pPr>
          </a:lstStyle>
          <a:p>
            <a:fld id="{C4C24C35-2B90-7D42-B591-56F974708B39}" type="slidenum">
              <a:rPr lang="es-ES"/>
              <a:pPr/>
              <a:t>‹#›</a:t>
            </a:fld>
            <a:endParaRPr lang="es-ES"/>
          </a:p>
        </p:txBody>
      </p:sp>
    </p:spTree>
    <p:extLst>
      <p:ext uri="{BB962C8B-B14F-4D97-AF65-F5344CB8AC3E}">
        <p14:creationId xmlns:p14="http://schemas.microsoft.com/office/powerpoint/2010/main" val="3432253077"/>
      </p:ext>
    </p:extLst>
  </p:cSld>
  <p:clrMap bg1="lt1" tx1="dk1" bg2="lt2" tx2="dk2" accent1="accent1" accent2="accent2" accent3="accent3" accent4="accent4" accent5="accent5" accent6="accent6" hlink="hlink" folHlink="folHlink"/>
  <p:sldLayoutIdLst>
    <p:sldLayoutId id="2147483650" r:id="rId1"/>
    <p:sldLayoutId id="2147483656" r:id="rId2"/>
    <p:sldLayoutId id="2147483670" r:id="rId3"/>
    <p:sldLayoutId id="2147483694" r:id="rId4"/>
    <p:sldLayoutId id="2147483696" r:id="rId5"/>
    <p:sldLayoutId id="2147483697" r:id="rId6"/>
    <p:sldLayoutId id="2147483657" r:id="rId7"/>
    <p:sldLayoutId id="2147483695" r:id="rId8"/>
    <p:sldLayoutId id="2147483655" r:id="rId9"/>
    <p:sldLayoutId id="2147483649" r:id="rId10"/>
  </p:sldLayoutIdLst>
  <p:txStyles>
    <p:titleStyle>
      <a:lvl1pPr algn="l" defTabSz="457200" rtl="0" eaLnBrk="1" latinLnBrk="0" hangingPunct="1">
        <a:spcBef>
          <a:spcPct val="0"/>
        </a:spcBef>
        <a:buNone/>
        <a:defRPr sz="40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29055" y="205979"/>
            <a:ext cx="8229600" cy="857250"/>
          </a:xfrm>
          <a:prstGeom prst="rect">
            <a:avLst/>
          </a:prstGeom>
        </p:spPr>
        <p:txBody>
          <a:bodyPr vert="horz" lIns="91440" tIns="45720" rIns="91440" bIns="45720" rtlCol="0" anchor="ctr">
            <a:normAutofit/>
          </a:bodyPr>
          <a:lstStyle/>
          <a:p>
            <a:r>
              <a:rPr lang="es-ES_tradnl"/>
              <a:t>Clic per editar el títol</a:t>
            </a:r>
            <a:endParaRPr lang="es-ES"/>
          </a:p>
        </p:txBody>
      </p:sp>
      <p:sp>
        <p:nvSpPr>
          <p:cNvPr id="3" name="Marcador de texto 2"/>
          <p:cNvSpPr>
            <a:spLocks noGrp="1"/>
          </p:cNvSpPr>
          <p:nvPr>
            <p:ph type="body" idx="1"/>
          </p:nvPr>
        </p:nvSpPr>
        <p:spPr>
          <a:xfrm>
            <a:off x="129055" y="1200151"/>
            <a:ext cx="8229600" cy="3394472"/>
          </a:xfrm>
          <a:prstGeom prst="rect">
            <a:avLst/>
          </a:prstGeom>
        </p:spPr>
        <p:txBody>
          <a:bodyPr vert="horz" lIns="91440" tIns="45720" rIns="91440" bIns="45720" rtlCol="0">
            <a:normAutofit/>
          </a:bodyPr>
          <a:lstStyle/>
          <a:p>
            <a:pPr lvl="0"/>
            <a:r>
              <a:rPr lang="es-ES_tradnl" dirty="0"/>
              <a:t>Haga clic para modificar el estilo de texto del patrón</a:t>
            </a:r>
          </a:p>
          <a:p>
            <a:pPr lvl="1"/>
            <a:r>
              <a:rPr lang="es-ES_tradnl" dirty="0"/>
              <a:t>Segundo nivel</a:t>
            </a:r>
          </a:p>
          <a:p>
            <a:pPr lvl="2"/>
            <a:r>
              <a:rPr lang="es-ES_tradnl" dirty="0"/>
              <a:t>Tercer nivel</a:t>
            </a:r>
          </a:p>
          <a:p>
            <a:pPr lvl="3"/>
            <a:r>
              <a:rPr lang="es-ES_tradnl" dirty="0"/>
              <a:t>Cuarto nivel</a:t>
            </a:r>
          </a:p>
          <a:p>
            <a:pPr lvl="4"/>
            <a:r>
              <a:rPr lang="es-ES_tradnl" dirty="0"/>
              <a:t>Quinto nivel</a:t>
            </a:r>
            <a:endParaRPr lang="es-ES" dirty="0"/>
          </a:p>
        </p:txBody>
      </p:sp>
      <p:pic>
        <p:nvPicPr>
          <p:cNvPr id="9" name="Imagen 8" descr="Marca DB positiu horitzontal.png">
            <a:extLst>
              <a:ext uri="{FF2B5EF4-FFF2-40B4-BE49-F238E27FC236}">
                <a16:creationId xmlns:a16="http://schemas.microsoft.com/office/drawing/2014/main" id="{D391C05D-B9D0-7040-8AD2-127F359D5470}"/>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8108219" y="205980"/>
            <a:ext cx="818608" cy="271274"/>
          </a:xfrm>
          <a:prstGeom prst="rect">
            <a:avLst/>
          </a:prstGeom>
        </p:spPr>
      </p:pic>
    </p:spTree>
    <p:extLst>
      <p:ext uri="{BB962C8B-B14F-4D97-AF65-F5344CB8AC3E}">
        <p14:creationId xmlns:p14="http://schemas.microsoft.com/office/powerpoint/2010/main" val="851544411"/>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19" r:id="rId10"/>
    <p:sldLayoutId id="2147483715" r:id="rId11"/>
    <p:sldLayoutId id="2147483716" r:id="rId12"/>
    <p:sldLayoutId id="2147483717" r:id="rId13"/>
    <p:sldLayoutId id="2147483718" r:id="rId14"/>
    <p:sldLayoutId id="2147483729" r:id="rId15"/>
  </p:sldLayoutIdLst>
  <p:txStyles>
    <p:titleStyle>
      <a:lvl1pPr algn="l" defTabSz="457200" rtl="0" eaLnBrk="1" latinLnBrk="0" hangingPunct="1">
        <a:spcBef>
          <a:spcPct val="0"/>
        </a:spcBef>
        <a:buNone/>
        <a:defRPr sz="4000" kern="120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129055" y="205979"/>
            <a:ext cx="8229600" cy="857250"/>
          </a:xfrm>
          <a:prstGeom prst="rect">
            <a:avLst/>
          </a:prstGeom>
        </p:spPr>
        <p:txBody>
          <a:bodyPr vert="horz" lIns="91440" tIns="45720" rIns="91440" bIns="45720" rtlCol="0" anchor="ctr">
            <a:normAutofit/>
          </a:bodyPr>
          <a:lstStyle/>
          <a:p>
            <a:r>
              <a:rPr lang="es-ES_tradnl"/>
              <a:t>Formes per Copiar i Enganxar</a:t>
            </a:r>
            <a:endParaRPr lang="es-ES"/>
          </a:p>
        </p:txBody>
      </p:sp>
    </p:spTree>
    <p:extLst>
      <p:ext uri="{BB962C8B-B14F-4D97-AF65-F5344CB8AC3E}">
        <p14:creationId xmlns:p14="http://schemas.microsoft.com/office/powerpoint/2010/main" val="151126044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704" r:id="rId3"/>
  </p:sldLayoutIdLst>
  <p:txStyles>
    <p:titleStyle>
      <a:lvl1pPr algn="l" defTabSz="457200" rtl="0" eaLnBrk="1" latinLnBrk="0" hangingPunct="1">
        <a:spcBef>
          <a:spcPct val="0"/>
        </a:spcBef>
        <a:buNone/>
        <a:defRPr sz="4000" kern="1200" baseline="0">
          <a:solidFill>
            <a:schemeClr val="tx2"/>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992D3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228320"/>
      </p:ext>
    </p:extLst>
  </p:cSld>
  <p:clrMap bg1="dk1" tx1="lt1" bg2="dk2" tx2="lt2" accent1="accent1" accent2="accent2" accent3="accent3" accent4="accent4" accent5="accent5" accent6="accent6" hlink="hlink" folHlink="folHlink"/>
  <p:sldLayoutIdLst>
    <p:sldLayoutId id="214748365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992D38"/>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2149136"/>
      </p:ext>
    </p:extLst>
  </p:cSld>
  <p:clrMap bg1="dk1" tx1="lt1" bg2="dk2" tx2="lt2" accent1="accent1" accent2="accent2" accent3="accent3" accent4="accent4" accent5="accent5" accent6="accent6" hlink="hlink" folHlink="folHlink"/>
  <p:sldLayoutIdLst>
    <p:sldLayoutId id="2147483674" r:id="rId1"/>
    <p:sldLayoutId id="2147483732" r:id="rId2"/>
    <p:sldLayoutId id="2147483730" r:id="rId3"/>
    <p:sldLayoutId id="2147483731" r:id="rId4"/>
    <p:sldLayoutId id="2147483676"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hyperlink" Target="https://catalegdeserveis-cercador.diba.cat/fitxa?id=576171" TargetMode="Externa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s://imatgecorporativa.diba.cat/ca/" TargetMode="Externa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sz="quarter" idx="25"/>
          </p:nvPr>
        </p:nvSpPr>
        <p:spPr>
          <a:xfrm>
            <a:off x="156158" y="3546260"/>
            <a:ext cx="4243621" cy="378318"/>
          </a:xfrm>
        </p:spPr>
        <p:txBody>
          <a:bodyPr>
            <a:noAutofit/>
          </a:bodyPr>
          <a:lstStyle/>
          <a:p>
            <a:r>
              <a:rPr lang="ca-ES" sz="1600" dirty="0">
                <a:latin typeface="HelveticaNeueLT Std" panose="020B0604020202020204" pitchFamily="34" charset="0"/>
              </a:rPr>
              <a:t>Recurs:</a:t>
            </a:r>
          </a:p>
          <a:p>
            <a:r>
              <a:rPr lang="ca-ES" sz="1600" dirty="0">
                <a:solidFill>
                  <a:schemeClr val="tx1"/>
                </a:solidFill>
                <a:latin typeface="HelveticaNeueLT Std" panose="020B0604020202020204" pitchFamily="34" charset="0"/>
                <a:hlinkClick r:id="rId2"/>
              </a:rPr>
              <a:t>Projectes culturals 2027</a:t>
            </a:r>
            <a:endParaRPr lang="ca-ES" sz="1600" dirty="0">
              <a:solidFill>
                <a:schemeClr val="tx1"/>
              </a:solidFill>
              <a:latin typeface="HelveticaNeueLT Std" panose="020B0604020202020204" pitchFamily="34" charset="0"/>
            </a:endParaRPr>
          </a:p>
        </p:txBody>
      </p:sp>
      <p:sp>
        <p:nvSpPr>
          <p:cNvPr id="7" name="Text Placeholder 1">
            <a:extLst>
              <a:ext uri="{FF2B5EF4-FFF2-40B4-BE49-F238E27FC236}">
                <a16:creationId xmlns:a16="http://schemas.microsoft.com/office/drawing/2014/main" id="{C377DDDC-B4EF-1C41-BF11-CFEA3A1AFF81}"/>
              </a:ext>
            </a:extLst>
          </p:cNvPr>
          <p:cNvSpPr txBox="1">
            <a:spLocks/>
          </p:cNvSpPr>
          <p:nvPr/>
        </p:nvSpPr>
        <p:spPr>
          <a:xfrm>
            <a:off x="157489" y="199294"/>
            <a:ext cx="4243621" cy="3086857"/>
          </a:xfrm>
          <a:prstGeom prst="rect">
            <a:avLst/>
          </a:prstGeom>
        </p:spPr>
        <p:txBody>
          <a:bodyPr>
            <a:normAutofit/>
          </a:bodyPr>
          <a:lstStyle>
            <a:lvl1pPr marL="0" indent="0" algn="l" defTabSz="457200" rtl="0" eaLnBrk="1" latinLnBrk="0" hangingPunct="1">
              <a:spcBef>
                <a:spcPct val="20000"/>
              </a:spcBef>
              <a:buFont typeface="Arial"/>
              <a:buNone/>
              <a:defRPr sz="4400" b="1" kern="1200">
                <a:solidFill>
                  <a:srgbClr val="FFFFFF"/>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_tradnl" sz="1800" b="0" dirty="0" err="1">
                <a:latin typeface="HelveticaNeueLT Std" panose="020B0604020202020204" pitchFamily="34" charset="0"/>
              </a:rPr>
              <a:t>Àrea</a:t>
            </a:r>
            <a:r>
              <a:rPr lang="es-ES_tradnl" sz="1800" b="0" dirty="0">
                <a:latin typeface="HelveticaNeueLT Std" panose="020B0604020202020204" pitchFamily="34" charset="0"/>
              </a:rPr>
              <a:t> de Cultura</a:t>
            </a:r>
          </a:p>
          <a:p>
            <a:r>
              <a:rPr lang="ca-ES" sz="3200" b="0" dirty="0">
                <a:latin typeface="HelveticaNeueLT Std" panose="020B0604020202020204" pitchFamily="34" charset="0"/>
              </a:rPr>
              <a:t>Pautes per a les sol·licitud dels recursos de l’Oficina d’Estudis i Recursos Culturals (CERC)</a:t>
            </a:r>
          </a:p>
        </p:txBody>
      </p:sp>
      <p:sp>
        <p:nvSpPr>
          <p:cNvPr id="3" name="Contenidor d'imatge 2">
            <a:extLst>
              <a:ext uri="{FF2B5EF4-FFF2-40B4-BE49-F238E27FC236}">
                <a16:creationId xmlns:a16="http://schemas.microsoft.com/office/drawing/2014/main" id="{4022626E-6B33-422A-9E36-FFFFC61795A1}"/>
              </a:ext>
            </a:extLst>
          </p:cNvPr>
          <p:cNvSpPr>
            <a:spLocks noGrp="1"/>
          </p:cNvSpPr>
          <p:nvPr>
            <p:ph type="pic" sz="quarter" idx="13"/>
          </p:nvPr>
        </p:nvSpPr>
        <p:spPr/>
        <p:txBody>
          <a:bodyPr/>
          <a:lstStyle/>
          <a:p>
            <a:endParaRPr lang="ca-ES"/>
          </a:p>
        </p:txBody>
      </p:sp>
      <p:pic>
        <p:nvPicPr>
          <p:cNvPr id="8" name="Contenidor d'imatge 9" descr="Imatge que conté instrument d'escriptura, llapis, estacionari&#10;&#10;Descripció generada automàticament">
            <a:extLst>
              <a:ext uri="{FF2B5EF4-FFF2-40B4-BE49-F238E27FC236}">
                <a16:creationId xmlns:a16="http://schemas.microsoft.com/office/drawing/2014/main" id="{8E9DC345-D6BC-44B9-9F19-BA10CF510356}"/>
              </a:ext>
            </a:extLst>
          </p:cNvPr>
          <p:cNvPicPr>
            <a:picLocks noChangeAspect="1"/>
          </p:cNvPicPr>
          <p:nvPr/>
        </p:nvPicPr>
        <p:blipFill>
          <a:blip r:embed="rId3"/>
          <a:srcRect l="20360" r="20360"/>
          <a:stretch>
            <a:fillRect/>
          </a:stretch>
        </p:blipFill>
        <p:spPr>
          <a:xfrm>
            <a:off x="4568543" y="0"/>
            <a:ext cx="4574126" cy="5143500"/>
          </a:xfrm>
          <a:prstGeom prst="rect">
            <a:avLst/>
          </a:prstGeom>
          <a:ln>
            <a:noFill/>
          </a:ln>
        </p:spPr>
      </p:pic>
    </p:spTree>
    <p:extLst>
      <p:ext uri="{BB962C8B-B14F-4D97-AF65-F5344CB8AC3E}">
        <p14:creationId xmlns:p14="http://schemas.microsoft.com/office/powerpoint/2010/main" val="3918873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9055" y="205979"/>
            <a:ext cx="7538414" cy="763423"/>
          </a:xfrm>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pic>
        <p:nvPicPr>
          <p:cNvPr id="7" name="Imatge 6">
            <a:extLst>
              <a:ext uri="{FF2B5EF4-FFF2-40B4-BE49-F238E27FC236}">
                <a16:creationId xmlns:a16="http://schemas.microsoft.com/office/drawing/2014/main" id="{20CD01A4-024A-9C2A-74E3-3F111FD1FFA5}"/>
              </a:ext>
            </a:extLst>
          </p:cNvPr>
          <p:cNvPicPr>
            <a:picLocks noChangeAspect="1"/>
          </p:cNvPicPr>
          <p:nvPr/>
        </p:nvPicPr>
        <p:blipFill>
          <a:blip r:embed="rId2"/>
          <a:stretch>
            <a:fillRect/>
          </a:stretch>
        </p:blipFill>
        <p:spPr>
          <a:xfrm>
            <a:off x="5213831" y="598142"/>
            <a:ext cx="3191531" cy="4545358"/>
          </a:xfrm>
          <a:prstGeom prst="rect">
            <a:avLst/>
          </a:prstGeom>
        </p:spPr>
      </p:pic>
      <p:pic>
        <p:nvPicPr>
          <p:cNvPr id="9" name="Imatge 8">
            <a:extLst>
              <a:ext uri="{FF2B5EF4-FFF2-40B4-BE49-F238E27FC236}">
                <a16:creationId xmlns:a16="http://schemas.microsoft.com/office/drawing/2014/main" id="{6BF5BB5A-5129-C903-644C-8585065CCAA4}"/>
              </a:ext>
            </a:extLst>
          </p:cNvPr>
          <p:cNvPicPr>
            <a:picLocks noChangeAspect="1"/>
          </p:cNvPicPr>
          <p:nvPr/>
        </p:nvPicPr>
        <p:blipFill>
          <a:blip r:embed="rId3"/>
          <a:stretch>
            <a:fillRect/>
          </a:stretch>
        </p:blipFill>
        <p:spPr>
          <a:xfrm rot="858820">
            <a:off x="4198163" y="1466307"/>
            <a:ext cx="944758" cy="371888"/>
          </a:xfrm>
          <a:prstGeom prst="rect">
            <a:avLst/>
          </a:prstGeom>
        </p:spPr>
      </p:pic>
      <p:sp>
        <p:nvSpPr>
          <p:cNvPr id="18" name="Marcador de texto 3">
            <a:extLst>
              <a:ext uri="{FF2B5EF4-FFF2-40B4-BE49-F238E27FC236}">
                <a16:creationId xmlns:a16="http://schemas.microsoft.com/office/drawing/2014/main" id="{5274B574-D49B-8325-1186-B858E119BD64}"/>
              </a:ext>
            </a:extLst>
          </p:cNvPr>
          <p:cNvSpPr txBox="1">
            <a:spLocks/>
          </p:cNvSpPr>
          <p:nvPr/>
        </p:nvSpPr>
        <p:spPr>
          <a:xfrm>
            <a:off x="79083" y="1453229"/>
            <a:ext cx="4316548" cy="292650"/>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Dades </a:t>
            </a:r>
            <a:r>
              <a:rPr lang="ca-ES" sz="1200" dirty="0" err="1">
                <a:latin typeface="HelveticaNeueLT Std" panose="020B0604020202020204" pitchFamily="34" charset="0"/>
              </a:rPr>
              <a:t>identificatives</a:t>
            </a:r>
            <a:r>
              <a:rPr lang="ca-ES" sz="1200" dirty="0">
                <a:latin typeface="HelveticaNeueLT Std" panose="020B0604020202020204" pitchFamily="34" charset="0"/>
              </a:rPr>
              <a:t> de la capçalera del formulari </a:t>
            </a:r>
          </a:p>
        </p:txBody>
      </p:sp>
      <p:sp>
        <p:nvSpPr>
          <p:cNvPr id="19" name="Marcador de texto 5">
            <a:extLst>
              <a:ext uri="{FF2B5EF4-FFF2-40B4-BE49-F238E27FC236}">
                <a16:creationId xmlns:a16="http://schemas.microsoft.com/office/drawing/2014/main" id="{2DC9D832-173C-33A8-9009-4D4F05FF047B}"/>
              </a:ext>
            </a:extLst>
          </p:cNvPr>
          <p:cNvSpPr txBox="1">
            <a:spLocks/>
          </p:cNvSpPr>
          <p:nvPr/>
        </p:nvSpPr>
        <p:spPr>
          <a:xfrm>
            <a:off x="87261" y="1745879"/>
            <a:ext cx="4356150" cy="679546"/>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Si us plau, assegureu-vos d’emplenar totes les dades de l’encapçalament de la sol·licitud. Aquesta informació ha de coincidir necessàriament amb la que consta al PMT</a:t>
            </a:r>
            <a:r>
              <a:rPr lang="ca-ES" sz="800" b="1" dirty="0">
                <a:latin typeface="HelveticaNeueLT Std" panose="020B0604020202020204" pitchFamily="34" charset="0"/>
              </a:rPr>
              <a:t>. En cas que la persona de referència de la sol·licitud no formi part de l’equip de Cultura, caldrà adjuntar un document signat per la regidora o el regidor de Cultura que acrediti el suport i l’aval al projecte.</a:t>
            </a:r>
          </a:p>
        </p:txBody>
      </p:sp>
      <p:pic>
        <p:nvPicPr>
          <p:cNvPr id="25" name="Imatge 24">
            <a:extLst>
              <a:ext uri="{FF2B5EF4-FFF2-40B4-BE49-F238E27FC236}">
                <a16:creationId xmlns:a16="http://schemas.microsoft.com/office/drawing/2014/main" id="{5024D75C-9BF8-6A94-61BA-157A8745E9B1}"/>
              </a:ext>
            </a:extLst>
          </p:cNvPr>
          <p:cNvPicPr>
            <a:picLocks noChangeAspect="1"/>
          </p:cNvPicPr>
          <p:nvPr/>
        </p:nvPicPr>
        <p:blipFill>
          <a:blip r:embed="rId3"/>
          <a:stretch>
            <a:fillRect/>
          </a:stretch>
        </p:blipFill>
        <p:spPr>
          <a:xfrm rot="384814">
            <a:off x="4217768" y="2632010"/>
            <a:ext cx="966141" cy="371888"/>
          </a:xfrm>
          <a:prstGeom prst="rect">
            <a:avLst/>
          </a:prstGeom>
        </p:spPr>
      </p:pic>
      <p:sp>
        <p:nvSpPr>
          <p:cNvPr id="31" name="Marcador de texto 5">
            <a:extLst>
              <a:ext uri="{FF2B5EF4-FFF2-40B4-BE49-F238E27FC236}">
                <a16:creationId xmlns:a16="http://schemas.microsoft.com/office/drawing/2014/main" id="{7948EEC8-FE7B-135F-C915-F508A108C72F}"/>
              </a:ext>
            </a:extLst>
          </p:cNvPr>
          <p:cNvSpPr txBox="1">
            <a:spLocks/>
          </p:cNvSpPr>
          <p:nvPr/>
        </p:nvSpPr>
        <p:spPr>
          <a:xfrm>
            <a:off x="339303" y="3068979"/>
            <a:ext cx="4104108" cy="1445763"/>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Aquest recurs dona suport a projectes culturals que fomenten els drets culturals de la ciutadania mitjançant la creació, la difusió, la conservació, la participació, el treball comunitari i l’accés a les diferents expressions artístiques i culturals.</a:t>
            </a:r>
          </a:p>
          <a:p>
            <a:pPr algn="just"/>
            <a:r>
              <a:rPr lang="ca-ES" sz="800" dirty="0">
                <a:latin typeface="HelveticaNeueLT Std" panose="020B0604020202020204" pitchFamily="34" charset="0"/>
              </a:rPr>
              <a:t>El recurs s’estructura en dues línies de suport:</a:t>
            </a:r>
          </a:p>
          <a:p>
            <a:pPr marL="171450" indent="-171450" algn="just">
              <a:buFont typeface="Wingdings" panose="05000000000000000000" pitchFamily="2" charset="2"/>
              <a:buChar char="q"/>
            </a:pPr>
            <a:r>
              <a:rPr lang="ca-ES" sz="800" b="1" dirty="0">
                <a:latin typeface="HelveticaNeueLT Std" panose="020B0604020202020204" pitchFamily="34" charset="0"/>
              </a:rPr>
              <a:t>Projectes culturals</a:t>
            </a:r>
            <a:r>
              <a:rPr lang="ca-ES" sz="800" dirty="0">
                <a:latin typeface="HelveticaNeueLT Std" panose="020B0604020202020204" pitchFamily="34" charset="0"/>
              </a:rPr>
              <a:t>: suport a iniciatives de qualsevol àmbit o disciplina de l’acció cultural local.</a:t>
            </a:r>
          </a:p>
          <a:p>
            <a:pPr marL="171450" indent="-171450" algn="just">
              <a:buFont typeface="Wingdings" panose="05000000000000000000" pitchFamily="2" charset="2"/>
              <a:buChar char="q"/>
            </a:pPr>
            <a:r>
              <a:rPr lang="ca-ES" sz="800" b="1" dirty="0" err="1">
                <a:latin typeface="HelveticaNeueLT Std" panose="020B0604020202020204" pitchFamily="34" charset="0"/>
              </a:rPr>
              <a:t>CulturaMent</a:t>
            </a:r>
            <a:r>
              <a:rPr lang="ca-ES" sz="800" b="1" dirty="0">
                <a:latin typeface="HelveticaNeueLT Std" panose="020B0604020202020204" pitchFamily="34" charset="0"/>
              </a:rPr>
              <a:t>: </a:t>
            </a:r>
            <a:r>
              <a:rPr lang="ca-ES" sz="800" dirty="0">
                <a:latin typeface="HelveticaNeueLT Std" panose="020B0604020202020204" pitchFamily="34" charset="0"/>
              </a:rPr>
              <a:t>suport a projectes culturals adreçats a persones amb problemes de salut mental i a les seves persones cuidadores.</a:t>
            </a:r>
          </a:p>
          <a:p>
            <a:pPr algn="just"/>
            <a:r>
              <a:rPr lang="ca-ES" sz="800" dirty="0">
                <a:latin typeface="HelveticaNeueLT Std" panose="020B0604020202020204" pitchFamily="34" charset="0"/>
              </a:rPr>
              <a:t>D’acord amb el que estableix la fitxa del recurs, els ens locals poden presentar una única sol·licitud per cadascuna de les dues línies de suport.</a:t>
            </a:r>
          </a:p>
        </p:txBody>
      </p:sp>
      <p:sp>
        <p:nvSpPr>
          <p:cNvPr id="32" name="Marcador de texto 8">
            <a:extLst>
              <a:ext uri="{FF2B5EF4-FFF2-40B4-BE49-F238E27FC236}">
                <a16:creationId xmlns:a16="http://schemas.microsoft.com/office/drawing/2014/main" id="{60152941-04A1-2B88-0788-9BCD6D6A924C}"/>
              </a:ext>
            </a:extLst>
          </p:cNvPr>
          <p:cNvSpPr txBox="1">
            <a:spLocks/>
          </p:cNvSpPr>
          <p:nvPr/>
        </p:nvSpPr>
        <p:spPr>
          <a:xfrm>
            <a:off x="868683" y="4494025"/>
            <a:ext cx="3574728" cy="642485"/>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b="1" dirty="0">
                <a:latin typeface="HelveticaNeueLT Std" panose="020B0604020202020204" pitchFamily="34" charset="0"/>
              </a:rPr>
              <a:t>Important! </a:t>
            </a:r>
          </a:p>
          <a:p>
            <a:pPr algn="just"/>
            <a:r>
              <a:rPr lang="ca-ES" sz="800" dirty="0">
                <a:latin typeface="HelveticaNeueLT Std" panose="020B0604020202020204" pitchFamily="34" charset="0"/>
              </a:rPr>
              <a:t>No oblideu revisar la fitxa del Catàleg per conèixer les activitats excloses d’aquestes línies de suport. Així mateix, és imprescindible indicar en el formulari la línia de suport per a la qual es presenta la sol·licitud.</a:t>
            </a:r>
            <a:endParaRPr lang="ca-ES" sz="800" b="1" dirty="0">
              <a:latin typeface="HelveticaNeueLT Std" panose="020B0604020202020204" pitchFamily="34" charset="0"/>
            </a:endParaRPr>
          </a:p>
        </p:txBody>
      </p:sp>
      <p:pic>
        <p:nvPicPr>
          <p:cNvPr id="33" name="Gràfic 32" descr="Head with gears with solid fill">
            <a:extLst>
              <a:ext uri="{FF2B5EF4-FFF2-40B4-BE49-F238E27FC236}">
                <a16:creationId xmlns:a16="http://schemas.microsoft.com/office/drawing/2014/main" id="{5A035EF0-A6DA-19C1-7672-40206E63AF8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1681" y="4616040"/>
            <a:ext cx="437002" cy="452388"/>
          </a:xfrm>
          <a:prstGeom prst="rect">
            <a:avLst/>
          </a:prstGeom>
        </p:spPr>
      </p:pic>
      <p:sp>
        <p:nvSpPr>
          <p:cNvPr id="34" name="QuadreDeText 33">
            <a:extLst>
              <a:ext uri="{FF2B5EF4-FFF2-40B4-BE49-F238E27FC236}">
                <a16:creationId xmlns:a16="http://schemas.microsoft.com/office/drawing/2014/main" id="{6327EC5A-6943-8B01-59BA-AA0241FA2EDA}"/>
              </a:ext>
            </a:extLst>
          </p:cNvPr>
          <p:cNvSpPr txBox="1"/>
          <p:nvPr/>
        </p:nvSpPr>
        <p:spPr>
          <a:xfrm>
            <a:off x="514207" y="2764925"/>
            <a:ext cx="2937519" cy="276999"/>
          </a:xfrm>
          <a:prstGeom prst="rect">
            <a:avLst/>
          </a:prstGeom>
          <a:noFill/>
        </p:spPr>
        <p:txBody>
          <a:bodyPr wrap="square" rtlCol="0">
            <a:spAutoFit/>
          </a:bodyPr>
          <a:lstStyle/>
          <a:p>
            <a:r>
              <a:rPr lang="ca-ES" sz="1200" b="1" dirty="0">
                <a:latin typeface="HelveticaNeueLT Std" panose="020B0604020202020204" pitchFamily="34" charset="0"/>
              </a:rPr>
              <a:t>Línia de suport</a:t>
            </a:r>
          </a:p>
        </p:txBody>
      </p:sp>
      <p:sp>
        <p:nvSpPr>
          <p:cNvPr id="35" name="QuadreDeText 34">
            <a:extLst>
              <a:ext uri="{FF2B5EF4-FFF2-40B4-BE49-F238E27FC236}">
                <a16:creationId xmlns:a16="http://schemas.microsoft.com/office/drawing/2014/main" id="{0EA9415C-5333-F4FA-5870-7F7B82243E77}"/>
              </a:ext>
            </a:extLst>
          </p:cNvPr>
          <p:cNvSpPr txBox="1"/>
          <p:nvPr/>
        </p:nvSpPr>
        <p:spPr>
          <a:xfrm>
            <a:off x="87261" y="2703197"/>
            <a:ext cx="541252" cy="369332"/>
          </a:xfrm>
          <a:prstGeom prst="rect">
            <a:avLst/>
          </a:prstGeom>
          <a:noFill/>
        </p:spPr>
        <p:txBody>
          <a:bodyPr wrap="square" rtlCol="0">
            <a:spAutoFit/>
          </a:bodyPr>
          <a:lstStyle/>
          <a:p>
            <a:r>
              <a:rPr lang="ca-ES" b="1" dirty="0">
                <a:solidFill>
                  <a:srgbClr val="990036"/>
                </a:solidFill>
              </a:rPr>
              <a:t>01.</a:t>
            </a:r>
          </a:p>
        </p:txBody>
      </p:sp>
      <p:sp>
        <p:nvSpPr>
          <p:cNvPr id="36" name="Marcador de texto 3">
            <a:extLst>
              <a:ext uri="{FF2B5EF4-FFF2-40B4-BE49-F238E27FC236}">
                <a16:creationId xmlns:a16="http://schemas.microsoft.com/office/drawing/2014/main" id="{C238BB97-515C-1AE3-D7D4-1D4095E36C1E}"/>
              </a:ext>
            </a:extLst>
          </p:cNvPr>
          <p:cNvSpPr txBox="1">
            <a:spLocks/>
          </p:cNvSpPr>
          <p:nvPr/>
        </p:nvSpPr>
        <p:spPr>
          <a:xfrm>
            <a:off x="87261" y="2425425"/>
            <a:ext cx="4316548" cy="292650"/>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Dades bàsiques del projecte</a:t>
            </a:r>
          </a:p>
        </p:txBody>
      </p:sp>
    </p:spTree>
    <p:extLst>
      <p:ext uri="{BB962C8B-B14F-4D97-AF65-F5344CB8AC3E}">
        <p14:creationId xmlns:p14="http://schemas.microsoft.com/office/powerpoint/2010/main" val="1388568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161C3-6297-330A-B882-27BC587D0280}"/>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D6D5429-8244-F7CC-7441-E602570E50B1}"/>
              </a:ext>
            </a:extLst>
          </p:cNvPr>
          <p:cNvSpPr>
            <a:spLocks noGrp="1"/>
          </p:cNvSpPr>
          <p:nvPr>
            <p:ph type="title"/>
          </p:nvPr>
        </p:nvSpPr>
        <p:spPr>
          <a:xfrm>
            <a:off x="160963" y="178145"/>
            <a:ext cx="7538414" cy="763423"/>
          </a:xfrm>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pic>
        <p:nvPicPr>
          <p:cNvPr id="7" name="Imatge 6">
            <a:extLst>
              <a:ext uri="{FF2B5EF4-FFF2-40B4-BE49-F238E27FC236}">
                <a16:creationId xmlns:a16="http://schemas.microsoft.com/office/drawing/2014/main" id="{A1BD828D-27D6-ACE1-A8AF-210823B7C93F}"/>
              </a:ext>
            </a:extLst>
          </p:cNvPr>
          <p:cNvPicPr>
            <a:picLocks noChangeAspect="1"/>
          </p:cNvPicPr>
          <p:nvPr/>
        </p:nvPicPr>
        <p:blipFill>
          <a:blip r:embed="rId2"/>
          <a:stretch>
            <a:fillRect/>
          </a:stretch>
        </p:blipFill>
        <p:spPr>
          <a:xfrm>
            <a:off x="5213831" y="598142"/>
            <a:ext cx="3191531" cy="4545358"/>
          </a:xfrm>
          <a:prstGeom prst="rect">
            <a:avLst/>
          </a:prstGeom>
        </p:spPr>
      </p:pic>
      <p:pic>
        <p:nvPicPr>
          <p:cNvPr id="9" name="Imatge 8">
            <a:extLst>
              <a:ext uri="{FF2B5EF4-FFF2-40B4-BE49-F238E27FC236}">
                <a16:creationId xmlns:a16="http://schemas.microsoft.com/office/drawing/2014/main" id="{EC518814-FED4-36B0-3DD6-EFEB2373CDAA}"/>
              </a:ext>
            </a:extLst>
          </p:cNvPr>
          <p:cNvPicPr>
            <a:picLocks noChangeAspect="1"/>
          </p:cNvPicPr>
          <p:nvPr/>
        </p:nvPicPr>
        <p:blipFill>
          <a:blip r:embed="rId3"/>
          <a:stretch>
            <a:fillRect/>
          </a:stretch>
        </p:blipFill>
        <p:spPr>
          <a:xfrm rot="3797400">
            <a:off x="4020070" y="2285138"/>
            <a:ext cx="1462743" cy="371888"/>
          </a:xfrm>
          <a:prstGeom prst="rect">
            <a:avLst/>
          </a:prstGeom>
        </p:spPr>
      </p:pic>
      <p:sp>
        <p:nvSpPr>
          <p:cNvPr id="12" name="Marcador de texto 3">
            <a:extLst>
              <a:ext uri="{FF2B5EF4-FFF2-40B4-BE49-F238E27FC236}">
                <a16:creationId xmlns:a16="http://schemas.microsoft.com/office/drawing/2014/main" id="{7C98A585-D24F-3256-C193-42D5C0065952}"/>
              </a:ext>
            </a:extLst>
          </p:cNvPr>
          <p:cNvSpPr>
            <a:spLocks noGrp="1"/>
          </p:cNvSpPr>
          <p:nvPr>
            <p:ph type="body" sz="quarter" idx="14"/>
          </p:nvPr>
        </p:nvSpPr>
        <p:spPr>
          <a:xfrm>
            <a:off x="544397" y="2107214"/>
            <a:ext cx="3904917" cy="314426"/>
          </a:xfrm>
        </p:spPr>
        <p:txBody>
          <a:bodyPr>
            <a:normAutofit fontScale="92500"/>
          </a:bodyPr>
          <a:lstStyle/>
          <a:p>
            <a:r>
              <a:rPr lang="ca-ES" sz="1300" dirty="0">
                <a:latin typeface="HelveticaNeueLT Std" panose="020B0604020202020204" pitchFamily="34" charset="0"/>
              </a:rPr>
              <a:t>Descripció del projecte. Necessitats i antecedents</a:t>
            </a:r>
          </a:p>
        </p:txBody>
      </p:sp>
      <p:sp>
        <p:nvSpPr>
          <p:cNvPr id="14" name="Marcador de texto 6">
            <a:extLst>
              <a:ext uri="{FF2B5EF4-FFF2-40B4-BE49-F238E27FC236}">
                <a16:creationId xmlns:a16="http://schemas.microsoft.com/office/drawing/2014/main" id="{0687D321-26F1-39D4-72DC-5360D64D5700}"/>
              </a:ext>
            </a:extLst>
          </p:cNvPr>
          <p:cNvSpPr txBox="1">
            <a:spLocks/>
          </p:cNvSpPr>
          <p:nvPr/>
        </p:nvSpPr>
        <p:spPr>
          <a:xfrm>
            <a:off x="117771" y="2032404"/>
            <a:ext cx="539276" cy="431477"/>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03</a:t>
            </a:r>
            <a:r>
              <a:rPr lang="es-ES" sz="2000" dirty="0">
                <a:latin typeface="HelveticaNeueLT Std" panose="020B0604020202020204" pitchFamily="34" charset="0"/>
              </a:rPr>
              <a:t>.</a:t>
            </a:r>
          </a:p>
        </p:txBody>
      </p:sp>
      <p:sp>
        <p:nvSpPr>
          <p:cNvPr id="15" name="QuadreDeText 14">
            <a:extLst>
              <a:ext uri="{FF2B5EF4-FFF2-40B4-BE49-F238E27FC236}">
                <a16:creationId xmlns:a16="http://schemas.microsoft.com/office/drawing/2014/main" id="{17BEB363-A952-D4F0-8B44-B4299D0F9F49}"/>
              </a:ext>
            </a:extLst>
          </p:cNvPr>
          <p:cNvSpPr txBox="1"/>
          <p:nvPr/>
        </p:nvSpPr>
        <p:spPr>
          <a:xfrm>
            <a:off x="544397" y="1528154"/>
            <a:ext cx="2937519" cy="292388"/>
          </a:xfrm>
          <a:prstGeom prst="rect">
            <a:avLst/>
          </a:prstGeom>
          <a:noFill/>
        </p:spPr>
        <p:txBody>
          <a:bodyPr wrap="square" rtlCol="0">
            <a:spAutoFit/>
          </a:bodyPr>
          <a:lstStyle/>
          <a:p>
            <a:r>
              <a:rPr lang="ca-ES" sz="1200" b="1" dirty="0">
                <a:latin typeface="HelveticaNeueLT Std" panose="020B0604020202020204" pitchFamily="34" charset="0"/>
              </a:rPr>
              <a:t>Nom</a:t>
            </a:r>
            <a:r>
              <a:rPr lang="ca-ES" sz="1300" b="1" dirty="0">
                <a:latin typeface="HelveticaNeueLT Std" panose="020B0604020202020204" pitchFamily="34" charset="0"/>
              </a:rPr>
              <a:t> de l’actuació</a:t>
            </a:r>
          </a:p>
        </p:txBody>
      </p:sp>
      <p:sp>
        <p:nvSpPr>
          <p:cNvPr id="16" name="QuadreDeText 15">
            <a:extLst>
              <a:ext uri="{FF2B5EF4-FFF2-40B4-BE49-F238E27FC236}">
                <a16:creationId xmlns:a16="http://schemas.microsoft.com/office/drawing/2014/main" id="{BE6038CC-ECED-3F19-7B13-6D8D7836E26C}"/>
              </a:ext>
            </a:extLst>
          </p:cNvPr>
          <p:cNvSpPr txBox="1"/>
          <p:nvPr/>
        </p:nvSpPr>
        <p:spPr>
          <a:xfrm>
            <a:off x="373394" y="1801601"/>
            <a:ext cx="4091023" cy="215444"/>
          </a:xfrm>
          <a:prstGeom prst="rect">
            <a:avLst/>
          </a:prstGeom>
          <a:noFill/>
        </p:spPr>
        <p:txBody>
          <a:bodyPr wrap="square" rtlCol="0">
            <a:spAutoFit/>
          </a:bodyPr>
          <a:lstStyle/>
          <a:p>
            <a:r>
              <a:rPr lang="ca-ES" sz="800" dirty="0">
                <a:latin typeface="HelveticaNeueLT Std" panose="020B0604020202020204" pitchFamily="34" charset="0"/>
              </a:rPr>
              <a:t>És imprescindible que el nom de l’actuació coincideixi amb el què indiqueu en el PMT</a:t>
            </a:r>
          </a:p>
        </p:txBody>
      </p:sp>
      <p:sp>
        <p:nvSpPr>
          <p:cNvPr id="17" name="QuadreDeText 16">
            <a:extLst>
              <a:ext uri="{FF2B5EF4-FFF2-40B4-BE49-F238E27FC236}">
                <a16:creationId xmlns:a16="http://schemas.microsoft.com/office/drawing/2014/main" id="{72F5C3F9-E25F-6909-DB0D-BA237376F6AD}"/>
              </a:ext>
            </a:extLst>
          </p:cNvPr>
          <p:cNvSpPr txBox="1"/>
          <p:nvPr/>
        </p:nvSpPr>
        <p:spPr>
          <a:xfrm>
            <a:off x="117771" y="1466529"/>
            <a:ext cx="541252" cy="400110"/>
          </a:xfrm>
          <a:prstGeom prst="rect">
            <a:avLst/>
          </a:prstGeom>
          <a:noFill/>
        </p:spPr>
        <p:txBody>
          <a:bodyPr wrap="square" rtlCol="0">
            <a:spAutoFit/>
          </a:bodyPr>
          <a:lstStyle/>
          <a:p>
            <a:r>
              <a:rPr lang="ca-ES" b="1" dirty="0">
                <a:solidFill>
                  <a:srgbClr val="990036"/>
                </a:solidFill>
                <a:latin typeface="HelveticaNeueLT Std" panose="020B0604020202020204" pitchFamily="34" charset="0"/>
              </a:rPr>
              <a:t>02</a:t>
            </a:r>
            <a:r>
              <a:rPr lang="ca-ES" sz="2000" b="1" dirty="0">
                <a:solidFill>
                  <a:srgbClr val="990036"/>
                </a:solidFill>
                <a:latin typeface="HelveticaNeueLT Std" panose="020B0604020202020204" pitchFamily="34" charset="0"/>
              </a:rPr>
              <a:t>.</a:t>
            </a:r>
          </a:p>
        </p:txBody>
      </p:sp>
      <p:pic>
        <p:nvPicPr>
          <p:cNvPr id="25" name="Imatge 24">
            <a:extLst>
              <a:ext uri="{FF2B5EF4-FFF2-40B4-BE49-F238E27FC236}">
                <a16:creationId xmlns:a16="http://schemas.microsoft.com/office/drawing/2014/main" id="{5BB061A3-3446-C2C9-B513-FE776BF7247E}"/>
              </a:ext>
            </a:extLst>
          </p:cNvPr>
          <p:cNvPicPr>
            <a:picLocks noChangeAspect="1"/>
          </p:cNvPicPr>
          <p:nvPr/>
        </p:nvPicPr>
        <p:blipFill>
          <a:blip r:embed="rId3"/>
          <a:stretch>
            <a:fillRect/>
          </a:stretch>
        </p:blipFill>
        <p:spPr>
          <a:xfrm rot="3133640">
            <a:off x="4317973" y="3075278"/>
            <a:ext cx="944758" cy="371888"/>
          </a:xfrm>
          <a:prstGeom prst="rect">
            <a:avLst/>
          </a:prstGeom>
        </p:spPr>
      </p:pic>
      <p:sp>
        <p:nvSpPr>
          <p:cNvPr id="3" name="Marcador de texto 5">
            <a:extLst>
              <a:ext uri="{FF2B5EF4-FFF2-40B4-BE49-F238E27FC236}">
                <a16:creationId xmlns:a16="http://schemas.microsoft.com/office/drawing/2014/main" id="{4FD2756F-1199-AE94-704D-F98C7EA03435}"/>
              </a:ext>
            </a:extLst>
          </p:cNvPr>
          <p:cNvSpPr>
            <a:spLocks noGrp="1"/>
          </p:cNvSpPr>
          <p:nvPr>
            <p:ph type="body" sz="quarter" idx="16"/>
          </p:nvPr>
        </p:nvSpPr>
        <p:spPr>
          <a:xfrm>
            <a:off x="401700" y="2407128"/>
            <a:ext cx="4138558" cy="2426129"/>
          </a:xfrm>
        </p:spPr>
        <p:txBody>
          <a:bodyPr>
            <a:noAutofit/>
          </a:bodyPr>
          <a:lstStyle/>
          <a:p>
            <a:pPr algn="just"/>
            <a:r>
              <a:rPr lang="ca-ES" sz="800" dirty="0">
                <a:latin typeface="HelveticaNeueLT Std" panose="020B0604020202020204" pitchFamily="34" charset="0"/>
              </a:rPr>
              <a:t>Per a </a:t>
            </a:r>
            <a:r>
              <a:rPr lang="ca-ES" sz="800" b="1" dirty="0">
                <a:latin typeface="HelveticaNeueLT Std" panose="020B0604020202020204" pitchFamily="34" charset="0"/>
              </a:rPr>
              <a:t>Projectes culturals (línia A), </a:t>
            </a:r>
            <a:r>
              <a:rPr lang="ca-ES" sz="800" dirty="0">
                <a:latin typeface="HelveticaNeueLT Std" panose="020B0604020202020204" pitchFamily="34" charset="0"/>
              </a:rPr>
              <a:t>descriviu la iniciativa i indiqueu els àmbits que s’hi treballaran: arts escèniques, art contemporani, audiovisual i cinema, patrimoni material i immaterial, llengua catalana, música, literatura, arquitectura, disseny o cultura científica. Les actuacions poden estar vinculades a la creació, la difusió, la divulgació, la formació o els intercanvis culturals.</a:t>
            </a:r>
          </a:p>
          <a:p>
            <a:pPr algn="just"/>
            <a:r>
              <a:rPr lang="ca-ES" sz="800" dirty="0">
                <a:latin typeface="HelveticaNeueLT Std" panose="020B0604020202020204" pitchFamily="34" charset="0"/>
              </a:rPr>
              <a:t>En el cas de </a:t>
            </a:r>
            <a:r>
              <a:rPr lang="ca-ES" sz="800" b="1" dirty="0" err="1">
                <a:latin typeface="HelveticaNeueLT Std" panose="020B0604020202020204" pitchFamily="34" charset="0"/>
              </a:rPr>
              <a:t>CulturaMent</a:t>
            </a:r>
            <a:r>
              <a:rPr lang="ca-ES" sz="800" b="1" dirty="0">
                <a:latin typeface="HelveticaNeueLT Std" panose="020B0604020202020204" pitchFamily="34" charset="0"/>
              </a:rPr>
              <a:t> (línia B), </a:t>
            </a:r>
            <a:r>
              <a:rPr lang="ca-ES" sz="800" dirty="0">
                <a:latin typeface="HelveticaNeueLT Std" panose="020B0604020202020204" pitchFamily="34" charset="0"/>
              </a:rPr>
              <a:t>expliqueu les activitats previstes per a persones amb problemes de salut mental i per a les que en tenen cura. Aquesta línia s’adreça exclusivament a aquests col·lectius. Per tant, no s’hi inclouen accions de sensibilització o divulgació sobre la salut mental, ni tampoc aquelles que no tinguin com a destinataris directes persones amb un diagnòstic de trastorn de salut mental o les seves persones cuidadores.</a:t>
            </a:r>
          </a:p>
          <a:p>
            <a:pPr algn="just"/>
            <a:endParaRPr lang="ca-ES" sz="800" dirty="0">
              <a:latin typeface="HelveticaNeueLT Std" panose="020B0604020202020204" pitchFamily="34" charset="0"/>
            </a:endParaRPr>
          </a:p>
          <a:p>
            <a:pPr algn="just"/>
            <a:r>
              <a:rPr lang="ca-ES" sz="800" dirty="0">
                <a:latin typeface="HelveticaNeueLT Std" panose="020B0604020202020204" pitchFamily="34" charset="0"/>
              </a:rPr>
              <a:t>Tant la línia A com la B poden tenir un abast territorial superior al de l’ens local promotor. Si és el cas, feu-ho constar, ja que aquest aspecte es valora en la puntuació de la </a:t>
            </a:r>
            <a:r>
              <a:rPr lang="ca-ES" sz="800" dirty="0" err="1">
                <a:latin typeface="HelveticaNeueLT Std" panose="020B0604020202020204" pitchFamily="34" charset="0"/>
              </a:rPr>
              <a:t>sol·licitud.En</a:t>
            </a:r>
            <a:r>
              <a:rPr lang="ca-ES" sz="800" dirty="0">
                <a:latin typeface="HelveticaNeueLT Std" panose="020B0604020202020204" pitchFamily="34" charset="0"/>
              </a:rPr>
              <a:t> aquest apartat també podeu descriure les necessitats detectades al territori que es volen abordar, així com els antecedents i les motivacions que han impulsat la </a:t>
            </a:r>
            <a:r>
              <a:rPr lang="ca-ES" sz="800" dirty="0" err="1">
                <a:latin typeface="HelveticaNeueLT Std" panose="020B0604020202020204" pitchFamily="34" charset="0"/>
              </a:rPr>
              <a:t>proposta.Si</a:t>
            </a:r>
            <a:r>
              <a:rPr lang="ca-ES" sz="800" dirty="0">
                <a:latin typeface="HelveticaNeueLT Std" panose="020B0604020202020204" pitchFamily="34" charset="0"/>
              </a:rPr>
              <a:t> ja s’ha desenvolupat en edicions anteriors, és recomanable incorporar-hi els principals resultats i aprenentatges obtinguts.</a:t>
            </a:r>
          </a:p>
          <a:p>
            <a:pPr algn="just"/>
            <a:endParaRPr lang="ca-ES" sz="800" dirty="0">
              <a:latin typeface="HelveticaNeueLT Std" panose="020B0604020202020204" pitchFamily="34" charset="0"/>
            </a:endParaRPr>
          </a:p>
          <a:p>
            <a:endParaRPr lang="es-ES" sz="800" dirty="0">
              <a:latin typeface="HelveticaNeueLT Std" panose="020B0604020202020204" pitchFamily="34" charset="0"/>
            </a:endParaRPr>
          </a:p>
        </p:txBody>
      </p:sp>
    </p:spTree>
    <p:extLst>
      <p:ext uri="{BB962C8B-B14F-4D97-AF65-F5344CB8AC3E}">
        <p14:creationId xmlns:p14="http://schemas.microsoft.com/office/powerpoint/2010/main" val="2308191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cxnSp>
        <p:nvCxnSpPr>
          <p:cNvPr id="3" name="Connector de fletxa recta 2">
            <a:extLst>
              <a:ext uri="{FF2B5EF4-FFF2-40B4-BE49-F238E27FC236}">
                <a16:creationId xmlns:a16="http://schemas.microsoft.com/office/drawing/2014/main" id="{2E5627C1-BDEC-1DB8-A055-EAC66BB18B71}"/>
              </a:ext>
            </a:extLst>
          </p:cNvPr>
          <p:cNvCxnSpPr>
            <a:cxnSpLocks/>
          </p:cNvCxnSpPr>
          <p:nvPr/>
        </p:nvCxnSpPr>
        <p:spPr>
          <a:xfrm flipH="1" flipV="1">
            <a:off x="4405961" y="1888493"/>
            <a:ext cx="883909" cy="21816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7" name="Imatge 16">
            <a:extLst>
              <a:ext uri="{FF2B5EF4-FFF2-40B4-BE49-F238E27FC236}">
                <a16:creationId xmlns:a16="http://schemas.microsoft.com/office/drawing/2014/main" id="{9F4BE20A-1400-6D95-76DC-5BBF56C0225E}"/>
              </a:ext>
            </a:extLst>
          </p:cNvPr>
          <p:cNvPicPr>
            <a:picLocks noChangeAspect="1"/>
          </p:cNvPicPr>
          <p:nvPr/>
        </p:nvPicPr>
        <p:blipFill>
          <a:blip r:embed="rId2"/>
          <a:stretch>
            <a:fillRect/>
          </a:stretch>
        </p:blipFill>
        <p:spPr>
          <a:xfrm rot="3270704">
            <a:off x="4444661" y="4109911"/>
            <a:ext cx="944758" cy="371888"/>
          </a:xfrm>
          <a:prstGeom prst="rect">
            <a:avLst/>
          </a:prstGeom>
        </p:spPr>
      </p:pic>
      <p:sp>
        <p:nvSpPr>
          <p:cNvPr id="18" name="Marcador de texto 3"/>
          <p:cNvSpPr>
            <a:spLocks noGrp="1"/>
          </p:cNvSpPr>
          <p:nvPr>
            <p:ph type="body" sz="quarter" idx="14"/>
          </p:nvPr>
        </p:nvSpPr>
        <p:spPr>
          <a:xfrm>
            <a:off x="529479" y="1850468"/>
            <a:ext cx="3144317" cy="491814"/>
          </a:xfrm>
        </p:spPr>
        <p:txBody>
          <a:bodyPr>
            <a:normAutofit/>
          </a:bodyPr>
          <a:lstStyle/>
          <a:p>
            <a:r>
              <a:rPr lang="ca-ES" sz="1200" dirty="0">
                <a:latin typeface="HelveticaNeueLT Std" panose="020B0604020202020204" pitchFamily="34" charset="0"/>
              </a:rPr>
              <a:t>Objectius</a:t>
            </a:r>
            <a:r>
              <a:rPr lang="ca-ES" sz="1300" dirty="0">
                <a:latin typeface="HelveticaNeueLT Std" panose="020B0604020202020204" pitchFamily="34" charset="0"/>
              </a:rPr>
              <a:t> i resultats a assolir</a:t>
            </a:r>
          </a:p>
        </p:txBody>
      </p:sp>
      <p:sp>
        <p:nvSpPr>
          <p:cNvPr id="19" name="Marcador de texto 5"/>
          <p:cNvSpPr txBox="1">
            <a:spLocks/>
          </p:cNvSpPr>
          <p:nvPr/>
        </p:nvSpPr>
        <p:spPr>
          <a:xfrm>
            <a:off x="350544" y="2158972"/>
            <a:ext cx="4140860" cy="617198"/>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Seria convenient especificar aquí quins són els vostres objectius i quin els resultats esperats del projecte pel qual presenteu la sol·licitud de suport. Aquesta reflexió us serà de gran utilitat a l’hora de definir les eines i indicadors per a la posterior avaluació.</a:t>
            </a:r>
          </a:p>
          <a:p>
            <a:br>
              <a:rPr lang="ca-ES" sz="800" dirty="0">
                <a:latin typeface="HelveticaNeueLT Std" panose="020B0604020202020204" pitchFamily="34" charset="0"/>
              </a:rPr>
            </a:br>
            <a:endParaRPr lang="es-ES" sz="800" dirty="0">
              <a:latin typeface="HelveticaNeueLT Std" panose="020B0604020202020204" pitchFamily="34" charset="0"/>
            </a:endParaRPr>
          </a:p>
        </p:txBody>
      </p:sp>
      <p:sp>
        <p:nvSpPr>
          <p:cNvPr id="22" name="Marcador de texto 7"/>
          <p:cNvSpPr txBox="1">
            <a:spLocks/>
          </p:cNvSpPr>
          <p:nvPr/>
        </p:nvSpPr>
        <p:spPr>
          <a:xfrm>
            <a:off x="99008" y="1822545"/>
            <a:ext cx="503072"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04.</a:t>
            </a:r>
          </a:p>
        </p:txBody>
      </p:sp>
      <p:pic>
        <p:nvPicPr>
          <p:cNvPr id="23" name="Imatge 22">
            <a:extLst>
              <a:ext uri="{FF2B5EF4-FFF2-40B4-BE49-F238E27FC236}">
                <a16:creationId xmlns:a16="http://schemas.microsoft.com/office/drawing/2014/main" id="{AC3BE1AE-C0FF-2725-3B06-2F634759C1B9}"/>
              </a:ext>
            </a:extLst>
          </p:cNvPr>
          <p:cNvPicPr>
            <a:picLocks noChangeAspect="1"/>
          </p:cNvPicPr>
          <p:nvPr/>
        </p:nvPicPr>
        <p:blipFill>
          <a:blip r:embed="rId3"/>
          <a:stretch>
            <a:fillRect/>
          </a:stretch>
        </p:blipFill>
        <p:spPr>
          <a:xfrm>
            <a:off x="5314678" y="598142"/>
            <a:ext cx="3191531" cy="4545358"/>
          </a:xfrm>
          <a:prstGeom prst="rect">
            <a:avLst/>
          </a:prstGeom>
        </p:spPr>
      </p:pic>
      <p:sp>
        <p:nvSpPr>
          <p:cNvPr id="26" name="QuadreDeText 25">
            <a:extLst>
              <a:ext uri="{FF2B5EF4-FFF2-40B4-BE49-F238E27FC236}">
                <a16:creationId xmlns:a16="http://schemas.microsoft.com/office/drawing/2014/main" id="{7CC0AB30-D305-5718-FCBA-0BD61DE4D32B}"/>
              </a:ext>
            </a:extLst>
          </p:cNvPr>
          <p:cNvSpPr txBox="1"/>
          <p:nvPr/>
        </p:nvSpPr>
        <p:spPr>
          <a:xfrm>
            <a:off x="550638" y="3033377"/>
            <a:ext cx="2937519" cy="292388"/>
          </a:xfrm>
          <a:prstGeom prst="rect">
            <a:avLst/>
          </a:prstGeom>
          <a:noFill/>
        </p:spPr>
        <p:txBody>
          <a:bodyPr wrap="square" rtlCol="0">
            <a:spAutoFit/>
          </a:bodyPr>
          <a:lstStyle/>
          <a:p>
            <a:r>
              <a:rPr lang="ca-ES" sz="1200" b="1" dirty="0">
                <a:latin typeface="HelveticaNeueLT Std" panose="020B0604020202020204" pitchFamily="34" charset="0"/>
              </a:rPr>
              <a:t>Destinataris</a:t>
            </a:r>
            <a:r>
              <a:rPr lang="ca-ES" sz="1300" b="1" dirty="0">
                <a:latin typeface="HelveticaNeueLT Std" panose="020B0604020202020204" pitchFamily="34" charset="0"/>
              </a:rPr>
              <a:t> del projecte</a:t>
            </a:r>
          </a:p>
        </p:txBody>
      </p:sp>
      <p:sp>
        <p:nvSpPr>
          <p:cNvPr id="27" name="QuadreDeText 26">
            <a:extLst>
              <a:ext uri="{FF2B5EF4-FFF2-40B4-BE49-F238E27FC236}">
                <a16:creationId xmlns:a16="http://schemas.microsoft.com/office/drawing/2014/main" id="{4B97A80E-81C8-8A47-AC37-75ED2E930889}"/>
              </a:ext>
            </a:extLst>
          </p:cNvPr>
          <p:cNvSpPr txBox="1"/>
          <p:nvPr/>
        </p:nvSpPr>
        <p:spPr>
          <a:xfrm>
            <a:off x="384694" y="3330814"/>
            <a:ext cx="3902578" cy="461665"/>
          </a:xfrm>
          <a:prstGeom prst="rect">
            <a:avLst/>
          </a:prstGeom>
          <a:noFill/>
        </p:spPr>
        <p:txBody>
          <a:bodyPr wrap="square" rtlCol="0">
            <a:spAutoFit/>
          </a:bodyPr>
          <a:lstStyle/>
          <a:p>
            <a:pPr algn="just"/>
            <a:r>
              <a:rPr lang="ca-ES" sz="800" dirty="0">
                <a:latin typeface="HelveticaNeueLT Std" panose="020B0604020202020204" pitchFamily="34" charset="0"/>
              </a:rPr>
              <a:t>En aquest apartat haureu d’especificar quines són les persones destinatàries del projecte pel qual sol·liciteu el suport.</a:t>
            </a:r>
          </a:p>
          <a:p>
            <a:pPr algn="just"/>
            <a:endParaRPr lang="ca-ES" sz="800" dirty="0">
              <a:latin typeface="HelveticaNeueLT Std" panose="020B0604020202020204" pitchFamily="34" charset="0"/>
            </a:endParaRPr>
          </a:p>
        </p:txBody>
      </p:sp>
      <p:sp>
        <p:nvSpPr>
          <p:cNvPr id="28" name="QuadreDeText 27">
            <a:extLst>
              <a:ext uri="{FF2B5EF4-FFF2-40B4-BE49-F238E27FC236}">
                <a16:creationId xmlns:a16="http://schemas.microsoft.com/office/drawing/2014/main" id="{55EC3B0A-25A7-9199-2446-F2216DF54609}"/>
              </a:ext>
            </a:extLst>
          </p:cNvPr>
          <p:cNvSpPr txBox="1"/>
          <p:nvPr/>
        </p:nvSpPr>
        <p:spPr>
          <a:xfrm>
            <a:off x="130648" y="2977571"/>
            <a:ext cx="508092" cy="369332"/>
          </a:xfrm>
          <a:prstGeom prst="rect">
            <a:avLst/>
          </a:prstGeom>
          <a:noFill/>
        </p:spPr>
        <p:txBody>
          <a:bodyPr wrap="square" rtlCol="0">
            <a:spAutoFit/>
          </a:bodyPr>
          <a:lstStyle/>
          <a:p>
            <a:r>
              <a:rPr lang="ca-ES" b="1" dirty="0">
                <a:solidFill>
                  <a:srgbClr val="990036"/>
                </a:solidFill>
                <a:latin typeface="HelveticaNeueLT Std" panose="020B0604020202020204" pitchFamily="34" charset="0"/>
              </a:rPr>
              <a:t>05.</a:t>
            </a:r>
          </a:p>
        </p:txBody>
      </p:sp>
      <p:pic>
        <p:nvPicPr>
          <p:cNvPr id="29" name="Gràfic 28" descr="Head with gears with solid fill">
            <a:extLst>
              <a:ext uri="{FF2B5EF4-FFF2-40B4-BE49-F238E27FC236}">
                <a16:creationId xmlns:a16="http://schemas.microsoft.com/office/drawing/2014/main" id="{7D6D3F5A-CF5D-0959-761D-4AFF368C5ED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0638" y="3856903"/>
            <a:ext cx="341240" cy="341240"/>
          </a:xfrm>
          <a:prstGeom prst="rect">
            <a:avLst/>
          </a:prstGeom>
        </p:spPr>
      </p:pic>
      <p:sp>
        <p:nvSpPr>
          <p:cNvPr id="30" name="Marcador de texto 8">
            <a:extLst>
              <a:ext uri="{FF2B5EF4-FFF2-40B4-BE49-F238E27FC236}">
                <a16:creationId xmlns:a16="http://schemas.microsoft.com/office/drawing/2014/main" id="{A46C57DC-7F43-0533-D7EA-D1815C1F0A9E}"/>
              </a:ext>
            </a:extLst>
          </p:cNvPr>
          <p:cNvSpPr txBox="1">
            <a:spLocks/>
          </p:cNvSpPr>
          <p:nvPr/>
        </p:nvSpPr>
        <p:spPr>
          <a:xfrm>
            <a:off x="862357" y="3824317"/>
            <a:ext cx="3655845" cy="79734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100"/>
              </a:spcBef>
              <a:spcAft>
                <a:spcPts val="800"/>
              </a:spcAft>
            </a:pPr>
            <a:r>
              <a:rPr lang="ca-ES" sz="800" b="1" dirty="0">
                <a:latin typeface="HelveticaNeueLT Std" panose="020B0604020202020204" pitchFamily="34" charset="0"/>
              </a:rPr>
              <a:t>Important! </a:t>
            </a:r>
          </a:p>
          <a:p>
            <a:pPr algn="just">
              <a:spcBef>
                <a:spcPts val="100"/>
              </a:spcBef>
              <a:spcAft>
                <a:spcPts val="800"/>
              </a:spcAft>
            </a:pPr>
            <a:r>
              <a:rPr lang="ca-ES" sz="800" dirty="0">
                <a:latin typeface="HelveticaNeueLT Std" panose="020B0604020202020204" pitchFamily="34" charset="0"/>
              </a:rPr>
              <a:t>Tingueu en compte que per a la línia B, </a:t>
            </a:r>
            <a:r>
              <a:rPr lang="ca-ES" sz="800" b="1" i="1" dirty="0" err="1">
                <a:latin typeface="HelveticaNeueLT Std" panose="020B0604020202020204" pitchFamily="34" charset="0"/>
              </a:rPr>
              <a:t>CulturaMent</a:t>
            </a:r>
            <a:r>
              <a:rPr lang="ca-ES" sz="800" dirty="0">
                <a:latin typeface="HelveticaNeueLT Std" panose="020B0604020202020204" pitchFamily="34" charset="0"/>
              </a:rPr>
              <a:t>, les persones a les quals s’adreça el projecte han de ser, exclusivament, </a:t>
            </a:r>
            <a:r>
              <a:rPr lang="ca-ES" sz="800" b="1" dirty="0">
                <a:latin typeface="HelveticaNeueLT Std" panose="020B0604020202020204" pitchFamily="34" charset="0"/>
              </a:rPr>
              <a:t>persones amb malalties mentals i, si és el cas, als seus cuidadors.</a:t>
            </a:r>
          </a:p>
          <a:p>
            <a:pPr algn="just">
              <a:spcBef>
                <a:spcPts val="100"/>
              </a:spcBef>
              <a:spcAft>
                <a:spcPts val="800"/>
              </a:spcAft>
            </a:pPr>
            <a:endParaRPr lang="ca-ES" sz="800" dirty="0">
              <a:latin typeface="HelveticaNeueLT Std" panose="020B0604020202020204" pitchFamily="34" charset="0"/>
            </a:endParaRPr>
          </a:p>
        </p:txBody>
      </p:sp>
    </p:spTree>
    <p:extLst>
      <p:ext uri="{BB962C8B-B14F-4D97-AF65-F5344CB8AC3E}">
        <p14:creationId xmlns:p14="http://schemas.microsoft.com/office/powerpoint/2010/main" val="3148597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cxnSp>
        <p:nvCxnSpPr>
          <p:cNvPr id="3" name="Connector de fletxa recta 2">
            <a:extLst>
              <a:ext uri="{FF2B5EF4-FFF2-40B4-BE49-F238E27FC236}">
                <a16:creationId xmlns:a16="http://schemas.microsoft.com/office/drawing/2014/main" id="{2E5627C1-BDEC-1DB8-A055-EAC66BB18B71}"/>
              </a:ext>
            </a:extLst>
          </p:cNvPr>
          <p:cNvCxnSpPr>
            <a:cxnSpLocks/>
          </p:cNvCxnSpPr>
          <p:nvPr/>
        </p:nvCxnSpPr>
        <p:spPr>
          <a:xfrm flipH="1">
            <a:off x="4488982" y="1683282"/>
            <a:ext cx="85167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7" name="Connector de fletxa recta 36">
            <a:extLst>
              <a:ext uri="{FF2B5EF4-FFF2-40B4-BE49-F238E27FC236}">
                <a16:creationId xmlns:a16="http://schemas.microsoft.com/office/drawing/2014/main" id="{8160A00F-26BE-924A-D455-37DA450DBFDD}"/>
              </a:ext>
            </a:extLst>
          </p:cNvPr>
          <p:cNvCxnSpPr>
            <a:cxnSpLocks/>
            <a:stCxn id="24" idx="1"/>
          </p:cNvCxnSpPr>
          <p:nvPr/>
        </p:nvCxnSpPr>
        <p:spPr>
          <a:xfrm flipH="1">
            <a:off x="4480474" y="2897238"/>
            <a:ext cx="877196" cy="9921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24" name="Imatge 23">
            <a:extLst>
              <a:ext uri="{FF2B5EF4-FFF2-40B4-BE49-F238E27FC236}">
                <a16:creationId xmlns:a16="http://schemas.microsoft.com/office/drawing/2014/main" id="{299F7027-1BF2-80B0-6E29-6D4E1F1134D0}"/>
              </a:ext>
            </a:extLst>
          </p:cNvPr>
          <p:cNvPicPr>
            <a:picLocks noChangeAspect="1"/>
          </p:cNvPicPr>
          <p:nvPr/>
        </p:nvPicPr>
        <p:blipFill>
          <a:blip r:embed="rId2"/>
          <a:stretch>
            <a:fillRect/>
          </a:stretch>
        </p:blipFill>
        <p:spPr>
          <a:xfrm>
            <a:off x="5357670" y="634871"/>
            <a:ext cx="3209104" cy="4524733"/>
          </a:xfrm>
          <a:prstGeom prst="rect">
            <a:avLst/>
          </a:prstGeom>
        </p:spPr>
      </p:pic>
      <p:sp>
        <p:nvSpPr>
          <p:cNvPr id="25" name="QuadreDeText 24">
            <a:extLst>
              <a:ext uri="{FF2B5EF4-FFF2-40B4-BE49-F238E27FC236}">
                <a16:creationId xmlns:a16="http://schemas.microsoft.com/office/drawing/2014/main" id="{CA2C37C5-54C2-41B3-953E-CBE29C763ECB}"/>
              </a:ext>
            </a:extLst>
          </p:cNvPr>
          <p:cNvSpPr txBox="1"/>
          <p:nvPr/>
        </p:nvSpPr>
        <p:spPr>
          <a:xfrm>
            <a:off x="479681" y="1576256"/>
            <a:ext cx="3152251" cy="292388"/>
          </a:xfrm>
          <a:prstGeom prst="rect">
            <a:avLst/>
          </a:prstGeom>
          <a:noFill/>
        </p:spPr>
        <p:txBody>
          <a:bodyPr wrap="square" rtlCol="0">
            <a:spAutoFit/>
          </a:bodyPr>
          <a:lstStyle/>
          <a:p>
            <a:r>
              <a:rPr lang="ca-ES" sz="1300" b="1" dirty="0">
                <a:latin typeface="HelveticaNeueLT Std" panose="020B0604020202020204" pitchFamily="34" charset="0"/>
              </a:rPr>
              <a:t>Cicle </a:t>
            </a:r>
            <a:r>
              <a:rPr lang="ca-ES" sz="1200" b="1" dirty="0">
                <a:latin typeface="HelveticaNeueLT Std" panose="020B0604020202020204" pitchFamily="34" charset="0"/>
              </a:rPr>
              <a:t>temporal</a:t>
            </a:r>
            <a:r>
              <a:rPr lang="ca-ES" sz="1300" b="1" dirty="0">
                <a:latin typeface="HelveticaNeueLT Std" panose="020B0604020202020204" pitchFamily="34" charset="0"/>
              </a:rPr>
              <a:t> del projecte</a:t>
            </a:r>
          </a:p>
        </p:txBody>
      </p:sp>
      <p:sp>
        <p:nvSpPr>
          <p:cNvPr id="26" name="QuadreDeText 25">
            <a:extLst>
              <a:ext uri="{FF2B5EF4-FFF2-40B4-BE49-F238E27FC236}">
                <a16:creationId xmlns:a16="http://schemas.microsoft.com/office/drawing/2014/main" id="{11B69823-2B7A-4D7C-A627-F6792CE3205C}"/>
              </a:ext>
            </a:extLst>
          </p:cNvPr>
          <p:cNvSpPr txBox="1"/>
          <p:nvPr/>
        </p:nvSpPr>
        <p:spPr>
          <a:xfrm>
            <a:off x="328170" y="1850604"/>
            <a:ext cx="4152303" cy="338554"/>
          </a:xfrm>
          <a:prstGeom prst="rect">
            <a:avLst/>
          </a:prstGeom>
          <a:noFill/>
        </p:spPr>
        <p:txBody>
          <a:bodyPr wrap="square" rtlCol="0">
            <a:spAutoFit/>
          </a:bodyPr>
          <a:lstStyle/>
          <a:p>
            <a:pPr algn="just"/>
            <a:r>
              <a:rPr lang="ca-ES" sz="800" dirty="0">
                <a:latin typeface="HelveticaNeueLT Std" panose="020B0604020202020204" pitchFamily="34" charset="0"/>
              </a:rPr>
              <a:t>Haureu d’indicar si és un nou projecte o si, tanmateix, dona continuïtat a un projecte anterior.</a:t>
            </a:r>
          </a:p>
        </p:txBody>
      </p:sp>
      <p:sp>
        <p:nvSpPr>
          <p:cNvPr id="27" name="QuadreDeText 26">
            <a:extLst>
              <a:ext uri="{FF2B5EF4-FFF2-40B4-BE49-F238E27FC236}">
                <a16:creationId xmlns:a16="http://schemas.microsoft.com/office/drawing/2014/main" id="{B0362D97-26E5-4BDF-9D16-A4018B7071B4}"/>
              </a:ext>
            </a:extLst>
          </p:cNvPr>
          <p:cNvSpPr txBox="1"/>
          <p:nvPr/>
        </p:nvSpPr>
        <p:spPr>
          <a:xfrm>
            <a:off x="59692" y="1538512"/>
            <a:ext cx="508092" cy="369332"/>
          </a:xfrm>
          <a:prstGeom prst="rect">
            <a:avLst/>
          </a:prstGeom>
          <a:noFill/>
        </p:spPr>
        <p:txBody>
          <a:bodyPr wrap="square" rtlCol="0">
            <a:spAutoFit/>
          </a:bodyPr>
          <a:lstStyle/>
          <a:p>
            <a:r>
              <a:rPr lang="ca-ES" b="1" dirty="0">
                <a:solidFill>
                  <a:srgbClr val="990036"/>
                </a:solidFill>
                <a:latin typeface="HelveticaNeueLT Std" panose="020B0604020202020204" pitchFamily="34" charset="0"/>
              </a:rPr>
              <a:t>06.</a:t>
            </a:r>
          </a:p>
        </p:txBody>
      </p:sp>
      <p:sp>
        <p:nvSpPr>
          <p:cNvPr id="29" name="QuadreDeText 28">
            <a:extLst>
              <a:ext uri="{FF2B5EF4-FFF2-40B4-BE49-F238E27FC236}">
                <a16:creationId xmlns:a16="http://schemas.microsoft.com/office/drawing/2014/main" id="{CA2C37C5-54C2-41B3-953E-CBE29C763ECB}"/>
              </a:ext>
            </a:extLst>
          </p:cNvPr>
          <p:cNvSpPr txBox="1"/>
          <p:nvPr/>
        </p:nvSpPr>
        <p:spPr>
          <a:xfrm>
            <a:off x="493121" y="2233861"/>
            <a:ext cx="2937519" cy="292388"/>
          </a:xfrm>
          <a:prstGeom prst="rect">
            <a:avLst/>
          </a:prstGeom>
          <a:noFill/>
        </p:spPr>
        <p:txBody>
          <a:bodyPr wrap="square" rtlCol="0">
            <a:spAutoFit/>
          </a:bodyPr>
          <a:lstStyle/>
          <a:p>
            <a:r>
              <a:rPr lang="ca-ES" sz="1200" b="1" dirty="0">
                <a:latin typeface="HelveticaNeueLT Std" panose="020B0604020202020204" pitchFamily="34" charset="0"/>
              </a:rPr>
              <a:t>Modalitat</a:t>
            </a:r>
            <a:r>
              <a:rPr lang="ca-ES" sz="1300" b="1" dirty="0">
                <a:latin typeface="HelveticaNeueLT Std" panose="020B0604020202020204" pitchFamily="34" charset="0"/>
              </a:rPr>
              <a:t> d’execució</a:t>
            </a:r>
          </a:p>
        </p:txBody>
      </p:sp>
      <p:sp>
        <p:nvSpPr>
          <p:cNvPr id="30" name="QuadreDeText 29">
            <a:extLst>
              <a:ext uri="{FF2B5EF4-FFF2-40B4-BE49-F238E27FC236}">
                <a16:creationId xmlns:a16="http://schemas.microsoft.com/office/drawing/2014/main" id="{11B69823-2B7A-4D7C-A627-F6792CE3205C}"/>
              </a:ext>
            </a:extLst>
          </p:cNvPr>
          <p:cNvSpPr txBox="1"/>
          <p:nvPr/>
        </p:nvSpPr>
        <p:spPr>
          <a:xfrm>
            <a:off x="350781" y="2507820"/>
            <a:ext cx="4098270" cy="707886"/>
          </a:xfrm>
          <a:prstGeom prst="rect">
            <a:avLst/>
          </a:prstGeom>
          <a:noFill/>
        </p:spPr>
        <p:txBody>
          <a:bodyPr wrap="square" rtlCol="0">
            <a:spAutoFit/>
          </a:bodyPr>
          <a:lstStyle/>
          <a:p>
            <a:pPr algn="just"/>
            <a:r>
              <a:rPr lang="ca-ES" sz="800" dirty="0">
                <a:latin typeface="HelveticaNeueLT Std" panose="020B0604020202020204" pitchFamily="34" charset="0"/>
              </a:rPr>
              <a:t>Haureu clicar l’opció que correspongui al vostre projecte. En cas que sigui a través d’un ens instrumental haureu d’escollir entre les opcions que se us desplegaran.</a:t>
            </a:r>
          </a:p>
          <a:p>
            <a:pPr algn="just"/>
            <a:r>
              <a:rPr lang="ca-ES" sz="800" dirty="0">
                <a:latin typeface="HelveticaNeueLT Std" panose="020B0604020202020204" pitchFamily="34" charset="0"/>
              </a:rPr>
              <a:t>Si en teniu cap dubte, podeu consultar el capítol titulat </a:t>
            </a:r>
            <a:r>
              <a:rPr lang="ca-ES" sz="800" b="1" i="1" dirty="0">
                <a:latin typeface="HelveticaNeueLT Std" panose="020B0604020202020204" pitchFamily="34" charset="0"/>
              </a:rPr>
              <a:t>Sol·licitud </a:t>
            </a:r>
            <a:r>
              <a:rPr lang="ca-ES" sz="800" dirty="0">
                <a:latin typeface="HelveticaNeueLT Std" panose="020B0604020202020204" pitchFamily="34" charset="0"/>
              </a:rPr>
              <a:t>en el Decret d’aprovació del Catàleg de Serveis 2027.</a:t>
            </a:r>
          </a:p>
          <a:p>
            <a:pPr algn="just"/>
            <a:endParaRPr lang="ca-ES" sz="800" dirty="0">
              <a:latin typeface="HelveticaNeueLT Std" panose="020B0604020202020204" pitchFamily="34" charset="0"/>
            </a:endParaRPr>
          </a:p>
        </p:txBody>
      </p:sp>
      <p:sp>
        <p:nvSpPr>
          <p:cNvPr id="31" name="QuadreDeText 30">
            <a:extLst>
              <a:ext uri="{FF2B5EF4-FFF2-40B4-BE49-F238E27FC236}">
                <a16:creationId xmlns:a16="http://schemas.microsoft.com/office/drawing/2014/main" id="{B0362D97-26E5-4BDF-9D16-A4018B7071B4}"/>
              </a:ext>
            </a:extLst>
          </p:cNvPr>
          <p:cNvSpPr txBox="1"/>
          <p:nvPr/>
        </p:nvSpPr>
        <p:spPr>
          <a:xfrm>
            <a:off x="59692" y="2195389"/>
            <a:ext cx="526735" cy="369332"/>
          </a:xfrm>
          <a:prstGeom prst="rect">
            <a:avLst/>
          </a:prstGeom>
          <a:noFill/>
        </p:spPr>
        <p:txBody>
          <a:bodyPr wrap="square" rtlCol="0">
            <a:spAutoFit/>
          </a:bodyPr>
          <a:lstStyle/>
          <a:p>
            <a:r>
              <a:rPr lang="ca-ES" b="1" dirty="0">
                <a:solidFill>
                  <a:srgbClr val="990036"/>
                </a:solidFill>
                <a:latin typeface="HelveticaNeueLT Std" panose="020B0604020202020204" pitchFamily="34" charset="0"/>
              </a:rPr>
              <a:t>07.</a:t>
            </a:r>
          </a:p>
        </p:txBody>
      </p:sp>
      <p:cxnSp>
        <p:nvCxnSpPr>
          <p:cNvPr id="32" name="Connector de fletxa recta 31">
            <a:extLst>
              <a:ext uri="{FF2B5EF4-FFF2-40B4-BE49-F238E27FC236}">
                <a16:creationId xmlns:a16="http://schemas.microsoft.com/office/drawing/2014/main" id="{D81EF870-8765-76C8-2E75-BD54A23B9C3F}"/>
              </a:ext>
            </a:extLst>
          </p:cNvPr>
          <p:cNvCxnSpPr>
            <a:cxnSpLocks/>
          </p:cNvCxnSpPr>
          <p:nvPr/>
        </p:nvCxnSpPr>
        <p:spPr>
          <a:xfrm flipH="1">
            <a:off x="4505997" y="2147379"/>
            <a:ext cx="851673" cy="14205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8" name="Marcador de texto 3">
            <a:extLst>
              <a:ext uri="{FF2B5EF4-FFF2-40B4-BE49-F238E27FC236}">
                <a16:creationId xmlns:a16="http://schemas.microsoft.com/office/drawing/2014/main" id="{4DA3651D-6179-D51B-564E-5D53F77F87FC}"/>
              </a:ext>
            </a:extLst>
          </p:cNvPr>
          <p:cNvSpPr txBox="1">
            <a:spLocks/>
          </p:cNvSpPr>
          <p:nvPr/>
        </p:nvSpPr>
        <p:spPr>
          <a:xfrm>
            <a:off x="501677" y="3928179"/>
            <a:ext cx="3144317"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Planificació</a:t>
            </a:r>
            <a:r>
              <a:rPr lang="ca-ES" sz="1300" dirty="0">
                <a:latin typeface="HelveticaNeueLT Std" panose="020B0604020202020204" pitchFamily="34" charset="0"/>
              </a:rPr>
              <a:t> prevista de l’actuació</a:t>
            </a:r>
          </a:p>
        </p:txBody>
      </p:sp>
      <p:sp>
        <p:nvSpPr>
          <p:cNvPr id="39" name="Marcador de texto 5">
            <a:extLst>
              <a:ext uri="{FF2B5EF4-FFF2-40B4-BE49-F238E27FC236}">
                <a16:creationId xmlns:a16="http://schemas.microsoft.com/office/drawing/2014/main" id="{36A65A01-C612-5A36-BCC1-3E1EF9C4E525}"/>
              </a:ext>
            </a:extLst>
          </p:cNvPr>
          <p:cNvSpPr txBox="1">
            <a:spLocks/>
          </p:cNvSpPr>
          <p:nvPr/>
        </p:nvSpPr>
        <p:spPr>
          <a:xfrm>
            <a:off x="350781" y="4212869"/>
            <a:ext cx="4098270" cy="858223"/>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Caldria indicar en aquest apartat quines són les activitats que inclou el vostre projecte així com l’espai i la data prevista de realització d’aquestes tenint en compte el termini d’execució del recurs que coincideixen amb l’any natural de la convocatòria. </a:t>
            </a:r>
          </a:p>
          <a:p>
            <a:pPr algn="just"/>
            <a:r>
              <a:rPr lang="ca-ES" sz="800" dirty="0">
                <a:latin typeface="HelveticaNeueLT Std" panose="020B0604020202020204" pitchFamily="34" charset="0"/>
              </a:rPr>
              <a:t>Seria convenient fer una breu descripció d’aquestes activitats per tal de donar contingut al projecte.</a:t>
            </a:r>
          </a:p>
          <a:p>
            <a:pPr algn="just"/>
            <a:r>
              <a:rPr lang="ca-ES" sz="800" dirty="0">
                <a:latin typeface="HelveticaNeueLT Std" panose="020B0604020202020204" pitchFamily="34" charset="0"/>
              </a:rPr>
              <a:t>.</a:t>
            </a:r>
          </a:p>
          <a:p>
            <a:pPr algn="just"/>
            <a:br>
              <a:rPr lang="ca-ES" sz="800" dirty="0">
                <a:latin typeface="HelveticaNeueLT Std" panose="020B0604020202020204" pitchFamily="34" charset="0"/>
              </a:rPr>
            </a:br>
            <a:endParaRPr lang="es-ES" sz="800" dirty="0">
              <a:latin typeface="HelveticaNeueLT Std" panose="020B0604020202020204" pitchFamily="34" charset="0"/>
            </a:endParaRPr>
          </a:p>
        </p:txBody>
      </p:sp>
      <p:sp>
        <p:nvSpPr>
          <p:cNvPr id="40" name="Marcador de texto 7">
            <a:extLst>
              <a:ext uri="{FF2B5EF4-FFF2-40B4-BE49-F238E27FC236}">
                <a16:creationId xmlns:a16="http://schemas.microsoft.com/office/drawing/2014/main" id="{256B7CEE-98FE-A1E8-617A-97F6C7ECC251}"/>
              </a:ext>
            </a:extLst>
          </p:cNvPr>
          <p:cNvSpPr txBox="1">
            <a:spLocks/>
          </p:cNvSpPr>
          <p:nvPr/>
        </p:nvSpPr>
        <p:spPr>
          <a:xfrm>
            <a:off x="84960" y="3894761"/>
            <a:ext cx="521531"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08.</a:t>
            </a:r>
          </a:p>
        </p:txBody>
      </p:sp>
      <p:sp>
        <p:nvSpPr>
          <p:cNvPr id="41" name="Marcador de texto 3">
            <a:extLst>
              <a:ext uri="{FF2B5EF4-FFF2-40B4-BE49-F238E27FC236}">
                <a16:creationId xmlns:a16="http://schemas.microsoft.com/office/drawing/2014/main" id="{98A73FF0-8DCD-54A3-001C-314F12B57E3B}"/>
              </a:ext>
            </a:extLst>
          </p:cNvPr>
          <p:cNvSpPr txBox="1">
            <a:spLocks/>
          </p:cNvSpPr>
          <p:nvPr/>
        </p:nvSpPr>
        <p:spPr>
          <a:xfrm>
            <a:off x="1" y="3203897"/>
            <a:ext cx="4316548" cy="38840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Desplegament</a:t>
            </a:r>
            <a:r>
              <a:rPr lang="ca-ES" sz="1300" dirty="0">
                <a:latin typeface="HelveticaNeueLT Std" panose="020B0604020202020204" pitchFamily="34" charset="0"/>
              </a:rPr>
              <a:t> del projecte</a:t>
            </a:r>
          </a:p>
        </p:txBody>
      </p:sp>
      <p:sp>
        <p:nvSpPr>
          <p:cNvPr id="42" name="Marcador de texto 5">
            <a:extLst>
              <a:ext uri="{FF2B5EF4-FFF2-40B4-BE49-F238E27FC236}">
                <a16:creationId xmlns:a16="http://schemas.microsoft.com/office/drawing/2014/main" id="{56FBEB74-1443-9D27-091F-258A25ABFFCC}"/>
              </a:ext>
            </a:extLst>
          </p:cNvPr>
          <p:cNvSpPr txBox="1">
            <a:spLocks/>
          </p:cNvSpPr>
          <p:nvPr/>
        </p:nvSpPr>
        <p:spPr>
          <a:xfrm>
            <a:off x="0" y="3500992"/>
            <a:ext cx="4347972" cy="398095"/>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Us aconsellaríem detalléssiu el vostre projecte el més minuciosament possible per tal de poder-lo valorar el vostre projecte amb la màxima curiositat.</a:t>
            </a:r>
          </a:p>
        </p:txBody>
      </p:sp>
    </p:spTree>
    <p:extLst>
      <p:ext uri="{BB962C8B-B14F-4D97-AF65-F5344CB8AC3E}">
        <p14:creationId xmlns:p14="http://schemas.microsoft.com/office/powerpoint/2010/main" val="3693151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cxnSp>
        <p:nvCxnSpPr>
          <p:cNvPr id="39" name="Connector de fletxa recta 38">
            <a:extLst>
              <a:ext uri="{FF2B5EF4-FFF2-40B4-BE49-F238E27FC236}">
                <a16:creationId xmlns:a16="http://schemas.microsoft.com/office/drawing/2014/main" id="{4B8BC547-705A-39C2-1C59-BD6D05C12C79}"/>
              </a:ext>
            </a:extLst>
          </p:cNvPr>
          <p:cNvCxnSpPr>
            <a:cxnSpLocks/>
          </p:cNvCxnSpPr>
          <p:nvPr/>
        </p:nvCxnSpPr>
        <p:spPr>
          <a:xfrm flipH="1" flipV="1">
            <a:off x="4503248" y="2033898"/>
            <a:ext cx="832618" cy="100853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Connector de fletxa recta 12">
            <a:extLst>
              <a:ext uri="{FF2B5EF4-FFF2-40B4-BE49-F238E27FC236}">
                <a16:creationId xmlns:a16="http://schemas.microsoft.com/office/drawing/2014/main" id="{1B6364DE-B401-9C46-693E-5B22C4BC86EA}"/>
              </a:ext>
            </a:extLst>
          </p:cNvPr>
          <p:cNvCxnSpPr>
            <a:cxnSpLocks/>
          </p:cNvCxnSpPr>
          <p:nvPr/>
        </p:nvCxnSpPr>
        <p:spPr>
          <a:xfrm flipH="1" flipV="1">
            <a:off x="4486395" y="3004291"/>
            <a:ext cx="849471" cy="44290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 name="Connector de fletxa recta 3">
            <a:extLst>
              <a:ext uri="{FF2B5EF4-FFF2-40B4-BE49-F238E27FC236}">
                <a16:creationId xmlns:a16="http://schemas.microsoft.com/office/drawing/2014/main" id="{E0A4E6EB-93EE-D30E-C557-E513CE34885D}"/>
              </a:ext>
            </a:extLst>
          </p:cNvPr>
          <p:cNvCxnSpPr>
            <a:cxnSpLocks/>
          </p:cNvCxnSpPr>
          <p:nvPr/>
        </p:nvCxnSpPr>
        <p:spPr>
          <a:xfrm flipH="1">
            <a:off x="4442082" y="4625641"/>
            <a:ext cx="1074094"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 name="Marcador de texto 7"/>
          <p:cNvSpPr txBox="1">
            <a:spLocks/>
          </p:cNvSpPr>
          <p:nvPr/>
        </p:nvSpPr>
        <p:spPr>
          <a:xfrm>
            <a:off x="53849" y="1616380"/>
            <a:ext cx="537227" cy="4091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09</a:t>
            </a:r>
            <a:r>
              <a:rPr lang="es-ES" sz="1200" dirty="0">
                <a:latin typeface="HelveticaNeueLT Std" panose="020B0604020202020204" pitchFamily="34" charset="0"/>
              </a:rPr>
              <a:t>.</a:t>
            </a:r>
          </a:p>
        </p:txBody>
      </p:sp>
      <p:sp>
        <p:nvSpPr>
          <p:cNvPr id="29" name="Marcador de texto 4">
            <a:extLst>
              <a:ext uri="{FF2B5EF4-FFF2-40B4-BE49-F238E27FC236}">
                <a16:creationId xmlns:a16="http://schemas.microsoft.com/office/drawing/2014/main" id="{832B83BA-FF57-B252-1FDD-DEA304F00C45}"/>
              </a:ext>
            </a:extLst>
          </p:cNvPr>
          <p:cNvSpPr txBox="1">
            <a:spLocks/>
          </p:cNvSpPr>
          <p:nvPr/>
        </p:nvSpPr>
        <p:spPr>
          <a:xfrm>
            <a:off x="389566" y="1665174"/>
            <a:ext cx="3144317" cy="303772"/>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Estratègies de comunicació</a:t>
            </a:r>
          </a:p>
        </p:txBody>
      </p:sp>
      <p:sp>
        <p:nvSpPr>
          <p:cNvPr id="30" name="Marcador de texto 8">
            <a:extLst>
              <a:ext uri="{FF2B5EF4-FFF2-40B4-BE49-F238E27FC236}">
                <a16:creationId xmlns:a16="http://schemas.microsoft.com/office/drawing/2014/main" id="{0A1D1492-BC98-3BCB-3242-7F9BB34EA33F}"/>
              </a:ext>
            </a:extLst>
          </p:cNvPr>
          <p:cNvSpPr txBox="1">
            <a:spLocks/>
          </p:cNvSpPr>
          <p:nvPr/>
        </p:nvSpPr>
        <p:spPr>
          <a:xfrm>
            <a:off x="288338" y="1917219"/>
            <a:ext cx="4193106" cy="737667"/>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Si és el cas, especificar quina estratègia de comunicació es treballarà en el desenvolupament del projecte. Explicar si teniu un pla de comunicació, a través de quins canals xarxes socials, web municipal, premsa, etc.  </a:t>
            </a:r>
          </a:p>
          <a:p>
            <a:pPr algn="just"/>
            <a:r>
              <a:rPr lang="ca-ES" sz="800" dirty="0">
                <a:latin typeface="HelveticaNeueLT Std" panose="020B0604020202020204" pitchFamily="34" charset="0"/>
                <a:ea typeface="Calibri" panose="020F0502020204030204" pitchFamily="34" charset="0"/>
                <a:cs typeface="Times New Roman" panose="02020603050405020304" pitchFamily="18" charset="0"/>
              </a:rPr>
              <a:t>Edició de catàlegs, díptics o fullets, publicitat a les xarxes socials o al web municipal, etc. són alguns dels mecanismes que podeu fer servir.</a:t>
            </a:r>
          </a:p>
          <a:p>
            <a:pPr algn="just"/>
            <a:endParaRPr lang="ca-ES" sz="800" dirty="0">
              <a:latin typeface="HelveticaNeueLT Std" panose="020B0604020202020204" pitchFamily="34" charset="0"/>
            </a:endParaRPr>
          </a:p>
        </p:txBody>
      </p:sp>
      <p:sp>
        <p:nvSpPr>
          <p:cNvPr id="26" name="Marcador de texto 7">
            <a:extLst>
              <a:ext uri="{FF2B5EF4-FFF2-40B4-BE49-F238E27FC236}">
                <a16:creationId xmlns:a16="http://schemas.microsoft.com/office/drawing/2014/main" id="{B1872064-E106-2050-4287-DBD2C7045026}"/>
              </a:ext>
            </a:extLst>
          </p:cNvPr>
          <p:cNvSpPr txBox="1">
            <a:spLocks/>
          </p:cNvSpPr>
          <p:nvPr/>
        </p:nvSpPr>
        <p:spPr>
          <a:xfrm>
            <a:off x="31887" y="2686196"/>
            <a:ext cx="512902" cy="501650"/>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10.</a:t>
            </a:r>
          </a:p>
        </p:txBody>
      </p:sp>
      <p:sp>
        <p:nvSpPr>
          <p:cNvPr id="27" name="Marcador de texto 8">
            <a:extLst>
              <a:ext uri="{FF2B5EF4-FFF2-40B4-BE49-F238E27FC236}">
                <a16:creationId xmlns:a16="http://schemas.microsoft.com/office/drawing/2014/main" id="{9C033BA4-7710-B0B7-D013-BE5B5A72DE98}"/>
              </a:ext>
            </a:extLst>
          </p:cNvPr>
          <p:cNvSpPr txBox="1">
            <a:spLocks/>
          </p:cNvSpPr>
          <p:nvPr/>
        </p:nvSpPr>
        <p:spPr>
          <a:xfrm>
            <a:off x="310300" y="3017062"/>
            <a:ext cx="4131782" cy="491814"/>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r>
              <a:rPr lang="ca-ES" sz="800" dirty="0">
                <a:latin typeface="HelveticaNeueLT Std" panose="020B0604020202020204" pitchFamily="34" charset="0"/>
                <a:ea typeface="Calibri" panose="020F0502020204030204" pitchFamily="34" charset="0"/>
                <a:cs typeface="Times New Roman" panose="02020603050405020304" pitchFamily="18" charset="0"/>
              </a:rPr>
              <a:t>En cas que considereu que la vostra proposta implica novetats ja sigui per les activitats programades, les companyies implicades, etc. destaqueu-lo aquí. A l’igual que l’apartat anterior, podria implicar una major puntuació.</a:t>
            </a:r>
            <a:endParaRPr lang="ca-ES" sz="800" dirty="0">
              <a:latin typeface="HelveticaNeueLT Std" panose="020B0604020202020204" pitchFamily="34" charset="0"/>
            </a:endParaRPr>
          </a:p>
        </p:txBody>
      </p:sp>
      <p:sp>
        <p:nvSpPr>
          <p:cNvPr id="28" name="Marcador de texto 4">
            <a:extLst>
              <a:ext uri="{FF2B5EF4-FFF2-40B4-BE49-F238E27FC236}">
                <a16:creationId xmlns:a16="http://schemas.microsoft.com/office/drawing/2014/main" id="{B7D922B6-EEB1-43F9-51C7-E8490F8AE7D6}"/>
              </a:ext>
            </a:extLst>
          </p:cNvPr>
          <p:cNvSpPr txBox="1">
            <a:spLocks/>
          </p:cNvSpPr>
          <p:nvPr/>
        </p:nvSpPr>
        <p:spPr>
          <a:xfrm>
            <a:off x="428319" y="2738514"/>
            <a:ext cx="4092200" cy="301744"/>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300" dirty="0">
                <a:latin typeface="HelveticaNeueLT Std" panose="020B0604020202020204" pitchFamily="34" charset="0"/>
              </a:rPr>
              <a:t>Propostes de risc, emergents i novetats</a:t>
            </a:r>
          </a:p>
        </p:txBody>
      </p:sp>
      <p:sp>
        <p:nvSpPr>
          <p:cNvPr id="45" name="Marcador de texto 4">
            <a:extLst>
              <a:ext uri="{FF2B5EF4-FFF2-40B4-BE49-F238E27FC236}">
                <a16:creationId xmlns:a16="http://schemas.microsoft.com/office/drawing/2014/main" id="{58471138-058D-CA93-EB0B-AB50FCF9AA99}"/>
              </a:ext>
            </a:extLst>
          </p:cNvPr>
          <p:cNvSpPr txBox="1">
            <a:spLocks/>
          </p:cNvSpPr>
          <p:nvPr/>
        </p:nvSpPr>
        <p:spPr>
          <a:xfrm>
            <a:off x="377699" y="3611511"/>
            <a:ext cx="3655845" cy="319385"/>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300" dirty="0">
                <a:latin typeface="HelveticaNeueLT Std" panose="020B0604020202020204" pitchFamily="34" charset="0"/>
              </a:rPr>
              <a:t>Equip </a:t>
            </a:r>
            <a:r>
              <a:rPr lang="ca-ES" sz="1200" dirty="0">
                <a:latin typeface="HelveticaNeueLT Std" panose="020B0604020202020204" pitchFamily="34" charset="0"/>
              </a:rPr>
              <a:t>tècnic</a:t>
            </a:r>
            <a:r>
              <a:rPr lang="ca-ES" sz="1300" dirty="0">
                <a:latin typeface="HelveticaNeueLT Std" panose="020B0604020202020204" pitchFamily="34" charset="0"/>
              </a:rPr>
              <a:t> responsable del projecte</a:t>
            </a:r>
          </a:p>
        </p:txBody>
      </p:sp>
      <p:sp>
        <p:nvSpPr>
          <p:cNvPr id="46" name="Marcador de texto 7">
            <a:extLst>
              <a:ext uri="{FF2B5EF4-FFF2-40B4-BE49-F238E27FC236}">
                <a16:creationId xmlns:a16="http://schemas.microsoft.com/office/drawing/2014/main" id="{1D0D3BD2-480C-4031-ACA5-228C007C9820}"/>
              </a:ext>
            </a:extLst>
          </p:cNvPr>
          <p:cNvSpPr txBox="1">
            <a:spLocks/>
          </p:cNvSpPr>
          <p:nvPr/>
        </p:nvSpPr>
        <p:spPr>
          <a:xfrm>
            <a:off x="27967" y="3596473"/>
            <a:ext cx="520742" cy="334423"/>
          </a:xfrm>
          <a:prstGeom prst="rect">
            <a:avLst/>
          </a:prstGeom>
        </p:spPr>
        <p:txBody>
          <a:bodyPr vert="horz" lIns="91440" tIns="45720" rIns="91440" bIns="45720" rtlCol="0">
            <a:normAutofit fontScale="92500" lnSpcReduction="10000"/>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11.</a:t>
            </a:r>
          </a:p>
        </p:txBody>
      </p:sp>
      <p:sp>
        <p:nvSpPr>
          <p:cNvPr id="47" name="Marcador de texto 8">
            <a:extLst>
              <a:ext uri="{FF2B5EF4-FFF2-40B4-BE49-F238E27FC236}">
                <a16:creationId xmlns:a16="http://schemas.microsoft.com/office/drawing/2014/main" id="{4F00AC02-8995-8826-FC22-123FD8531F79}"/>
              </a:ext>
            </a:extLst>
          </p:cNvPr>
          <p:cNvSpPr txBox="1">
            <a:spLocks/>
          </p:cNvSpPr>
          <p:nvPr/>
        </p:nvSpPr>
        <p:spPr>
          <a:xfrm>
            <a:off x="310299" y="3894978"/>
            <a:ext cx="4131781" cy="972850"/>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100"/>
              </a:spcBef>
              <a:spcAft>
                <a:spcPts val="800"/>
              </a:spcAft>
            </a:pPr>
            <a:r>
              <a:rPr lang="ca-ES" sz="800" dirty="0">
                <a:latin typeface="HelveticaNeueLT Std" panose="020B0604020202020204" pitchFamily="34" charset="0"/>
                <a:ea typeface="Calibri" panose="020F0502020204030204" pitchFamily="34" charset="0"/>
                <a:cs typeface="Times New Roman" panose="02020603050405020304" pitchFamily="18" charset="0"/>
              </a:rPr>
              <a:t>Indiqueu, com a mínim, la persona referent que coordinarà i farà el seguiment de les activitats formatives culturals incloses en aquesta sol·licitud. </a:t>
            </a:r>
          </a:p>
          <a:p>
            <a:pPr algn="just">
              <a:spcBef>
                <a:spcPts val="100"/>
              </a:spcBef>
              <a:spcAft>
                <a:spcPts val="800"/>
              </a:spcAft>
            </a:pPr>
            <a:r>
              <a:rPr lang="ca-ES" sz="800" dirty="0">
                <a:latin typeface="HelveticaNeueLT Std" panose="020B0604020202020204" pitchFamily="34" charset="0"/>
                <a:ea typeface="Calibri" panose="020F0502020204030204" pitchFamily="34" charset="0"/>
                <a:cs typeface="Times New Roman" panose="02020603050405020304" pitchFamily="18" charset="0"/>
              </a:rPr>
              <a:t>L’equip humà és un dels principals actius del projecte. Us haureu de plantejar, doncs, quantes persones es necessitaran per dur a terme el projecte, quina qualificació i quina responsabilitat tindran per exemple. </a:t>
            </a:r>
            <a:endParaRPr lang="ca-ES" sz="800" dirty="0">
              <a:latin typeface="HelveticaNeueLT Std" panose="020B0604020202020204" pitchFamily="34" charset="0"/>
            </a:endParaRPr>
          </a:p>
          <a:p>
            <a:pPr algn="just">
              <a:spcBef>
                <a:spcPts val="100"/>
              </a:spcBef>
              <a:spcAft>
                <a:spcPts val="800"/>
              </a:spcAft>
            </a:pPr>
            <a:endParaRPr lang="ca-ES" sz="800" dirty="0">
              <a:latin typeface="HelveticaNeueLT Std" panose="020B0604020202020204" pitchFamily="34" charset="0"/>
              <a:ea typeface="Calibri" panose="020F0502020204030204" pitchFamily="34" charset="0"/>
              <a:cs typeface="Times New Roman" panose="02020603050405020304" pitchFamily="18" charset="0"/>
            </a:endParaRPr>
          </a:p>
          <a:p>
            <a:pPr algn="just">
              <a:lnSpc>
                <a:spcPct val="107000"/>
              </a:lnSpc>
              <a:spcAft>
                <a:spcPts val="800"/>
              </a:spcAft>
            </a:pPr>
            <a:endParaRPr lang="ca-ES" sz="800" dirty="0">
              <a:latin typeface="HelveticaNeueLT Std" panose="020B0604020202020204" pitchFamily="34" charset="0"/>
              <a:ea typeface="Calibri" panose="020F0502020204030204" pitchFamily="34" charset="0"/>
              <a:cs typeface="Times New Roman" panose="02020603050405020304" pitchFamily="18" charset="0"/>
            </a:endParaRPr>
          </a:p>
        </p:txBody>
      </p:sp>
      <p:pic>
        <p:nvPicPr>
          <p:cNvPr id="12" name="Imatge 11">
            <a:extLst>
              <a:ext uri="{FF2B5EF4-FFF2-40B4-BE49-F238E27FC236}">
                <a16:creationId xmlns:a16="http://schemas.microsoft.com/office/drawing/2014/main" id="{F50F20B2-BA2B-D8E9-4782-8D996ACD6B6F}"/>
              </a:ext>
            </a:extLst>
          </p:cNvPr>
          <p:cNvPicPr>
            <a:picLocks noChangeAspect="1"/>
          </p:cNvPicPr>
          <p:nvPr/>
        </p:nvPicPr>
        <p:blipFill>
          <a:blip r:embed="rId2"/>
          <a:stretch>
            <a:fillRect/>
          </a:stretch>
        </p:blipFill>
        <p:spPr>
          <a:xfrm>
            <a:off x="5357670" y="634871"/>
            <a:ext cx="3209104" cy="4524733"/>
          </a:xfrm>
          <a:prstGeom prst="rect">
            <a:avLst/>
          </a:prstGeom>
        </p:spPr>
      </p:pic>
    </p:spTree>
    <p:extLst>
      <p:ext uri="{BB962C8B-B14F-4D97-AF65-F5344CB8AC3E}">
        <p14:creationId xmlns:p14="http://schemas.microsoft.com/office/powerpoint/2010/main" val="4116546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8ADA7-F677-AE57-AAA8-0BF22F49124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CA94D111-CAFD-E721-8BB3-95AF151485C4}"/>
              </a:ext>
            </a:extLst>
          </p:cNvPr>
          <p:cNvSpPr>
            <a:spLocks noGrp="1"/>
          </p:cNvSpPr>
          <p:nvPr>
            <p:ph type="title"/>
          </p:nvPr>
        </p:nvSpPr>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cxnSp>
        <p:nvCxnSpPr>
          <p:cNvPr id="13" name="Connector de fletxa recta 12">
            <a:extLst>
              <a:ext uri="{FF2B5EF4-FFF2-40B4-BE49-F238E27FC236}">
                <a16:creationId xmlns:a16="http://schemas.microsoft.com/office/drawing/2014/main" id="{89F7CED4-A151-64BC-54CB-2899C3508ED4}"/>
              </a:ext>
            </a:extLst>
          </p:cNvPr>
          <p:cNvCxnSpPr>
            <a:cxnSpLocks/>
          </p:cNvCxnSpPr>
          <p:nvPr/>
        </p:nvCxnSpPr>
        <p:spPr>
          <a:xfrm flipH="1" flipV="1">
            <a:off x="4503248" y="2376330"/>
            <a:ext cx="875726" cy="200434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7" name="Imatge 6">
            <a:extLst>
              <a:ext uri="{FF2B5EF4-FFF2-40B4-BE49-F238E27FC236}">
                <a16:creationId xmlns:a16="http://schemas.microsoft.com/office/drawing/2014/main" id="{B1C50932-26D3-C353-4774-163BBF0F7B70}"/>
              </a:ext>
            </a:extLst>
          </p:cNvPr>
          <p:cNvPicPr>
            <a:picLocks noChangeAspect="1"/>
          </p:cNvPicPr>
          <p:nvPr/>
        </p:nvPicPr>
        <p:blipFill>
          <a:blip r:embed="rId2"/>
          <a:stretch>
            <a:fillRect/>
          </a:stretch>
        </p:blipFill>
        <p:spPr>
          <a:xfrm>
            <a:off x="5397147" y="582069"/>
            <a:ext cx="3209104" cy="4524733"/>
          </a:xfrm>
          <a:prstGeom prst="rect">
            <a:avLst/>
          </a:prstGeom>
        </p:spPr>
      </p:pic>
      <p:sp>
        <p:nvSpPr>
          <p:cNvPr id="21" name="Marcador de texto 7"/>
          <p:cNvSpPr txBox="1">
            <a:spLocks/>
          </p:cNvSpPr>
          <p:nvPr/>
        </p:nvSpPr>
        <p:spPr>
          <a:xfrm>
            <a:off x="50867" y="1884516"/>
            <a:ext cx="557890"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12.</a:t>
            </a:r>
          </a:p>
        </p:txBody>
      </p:sp>
      <p:sp>
        <p:nvSpPr>
          <p:cNvPr id="24" name="Marcador de texto 3">
            <a:extLst>
              <a:ext uri="{FF2B5EF4-FFF2-40B4-BE49-F238E27FC236}">
                <a16:creationId xmlns:a16="http://schemas.microsoft.com/office/drawing/2014/main" id="{149D4EEE-9525-0D3E-DDF8-2379149EDD63}"/>
              </a:ext>
            </a:extLst>
          </p:cNvPr>
          <p:cNvSpPr txBox="1">
            <a:spLocks/>
          </p:cNvSpPr>
          <p:nvPr/>
        </p:nvSpPr>
        <p:spPr>
          <a:xfrm>
            <a:off x="451806" y="1932718"/>
            <a:ext cx="3966343" cy="387333"/>
          </a:xfrm>
          <a:prstGeom prst="rect">
            <a:avLst/>
          </a:prstGeom>
        </p:spPr>
        <p:txBody>
          <a:bodyPr vert="horz" lIns="91440" tIns="45720" rIns="91440" bIns="45720" rtlCol="0">
            <a:normAutofit fontScale="92500" lnSpcReduction="20000"/>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1300" dirty="0" err="1">
                <a:latin typeface="HelveticaNeueLT Std" panose="020B0604020202020204" pitchFamily="34" charset="0"/>
              </a:rPr>
              <a:t>Governança</a:t>
            </a:r>
            <a:r>
              <a:rPr lang="ca-ES" sz="1300" dirty="0">
                <a:latin typeface="HelveticaNeueLT Std" panose="020B0604020202020204" pitchFamily="34" charset="0"/>
              </a:rPr>
              <a:t> compartida i implicació de la ciutadania i dels agents culturals del territori</a:t>
            </a:r>
          </a:p>
        </p:txBody>
      </p:sp>
      <p:sp>
        <p:nvSpPr>
          <p:cNvPr id="3" name="Marcador de texto 5">
            <a:extLst>
              <a:ext uri="{FF2B5EF4-FFF2-40B4-BE49-F238E27FC236}">
                <a16:creationId xmlns:a16="http://schemas.microsoft.com/office/drawing/2014/main" id="{AE136AE4-10AB-9E61-0C35-2810E3376CF6}"/>
              </a:ext>
            </a:extLst>
          </p:cNvPr>
          <p:cNvSpPr txBox="1">
            <a:spLocks/>
          </p:cNvSpPr>
          <p:nvPr/>
        </p:nvSpPr>
        <p:spPr>
          <a:xfrm>
            <a:off x="303293" y="2352637"/>
            <a:ext cx="4114856" cy="1174406"/>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r>
              <a:rPr lang="ca-ES" sz="800" dirty="0">
                <a:latin typeface="HelveticaNeueLT Std" panose="020B0604020202020204" pitchFamily="34" charset="0"/>
                <a:ea typeface="Calibri" panose="020F0502020204030204" pitchFamily="34" charset="0"/>
                <a:cs typeface="Times New Roman" panose="02020603050405020304" pitchFamily="18" charset="0"/>
              </a:rPr>
              <a:t>No oblideu identificar les entitats o professionals implicats en el disseny i/o execució del projecte. Els centres docents (escoles, instituts, escoles municipals de música, etc.) i/o el personal dels equipaments municipals són treball transversal i s’hauria  d’especificar a l’apartat anterior. </a:t>
            </a:r>
            <a:endParaRPr lang="ca-ES" sz="800" dirty="0">
              <a:latin typeface="HelveticaNeueLT Std" panose="020B0604020202020204" pitchFamily="34" charset="0"/>
            </a:endParaRPr>
          </a:p>
          <a:p>
            <a:pPr algn="just"/>
            <a:r>
              <a:rPr lang="ca-ES" sz="800" dirty="0">
                <a:latin typeface="HelveticaNeueLT Std" panose="020B0604020202020204" pitchFamily="34" charset="0"/>
              </a:rPr>
              <a:t>Caldrà no només indicar si aquesta participació es treballa en les fases de disseny i/o execució, sinó també seria necessari que amplieu la informació i feu un breu detall respecte a què consisteix aquesta </a:t>
            </a:r>
          </a:p>
          <a:p>
            <a:pPr algn="just"/>
            <a:endParaRPr lang="ca-ES" sz="800" dirty="0">
              <a:latin typeface="HelveticaNeueLT Std" panose="020B0604020202020204" pitchFamily="34" charset="0"/>
            </a:endParaRPr>
          </a:p>
          <a:p>
            <a:pPr algn="just"/>
            <a:r>
              <a:rPr lang="ca-ES" sz="800" dirty="0">
                <a:latin typeface="HelveticaNeueLT Std" panose="020B0604020202020204" pitchFamily="34" charset="0"/>
              </a:rPr>
              <a:t> </a:t>
            </a:r>
          </a:p>
          <a:p>
            <a:endParaRPr lang="es-ES" sz="800" dirty="0">
              <a:latin typeface="HelveticaNeueLT Std" panose="020B0604020202020204" pitchFamily="34" charset="0"/>
            </a:endParaRPr>
          </a:p>
        </p:txBody>
      </p:sp>
      <p:pic>
        <p:nvPicPr>
          <p:cNvPr id="8" name="Gràfic 7" descr="Head with gears with solid fill">
            <a:extLst>
              <a:ext uri="{FF2B5EF4-FFF2-40B4-BE49-F238E27FC236}">
                <a16:creationId xmlns:a16="http://schemas.microsoft.com/office/drawing/2014/main" id="{D6B79FE7-1CF9-A698-0788-910EDD4222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22641" y="3767603"/>
            <a:ext cx="397290" cy="397290"/>
          </a:xfrm>
          <a:prstGeom prst="rect">
            <a:avLst/>
          </a:prstGeom>
        </p:spPr>
      </p:pic>
      <p:sp>
        <p:nvSpPr>
          <p:cNvPr id="9" name="Marcador de texto 8">
            <a:extLst>
              <a:ext uri="{FF2B5EF4-FFF2-40B4-BE49-F238E27FC236}">
                <a16:creationId xmlns:a16="http://schemas.microsoft.com/office/drawing/2014/main" id="{629CFA9F-FC08-263A-FFB4-458DF3BD1DD6}"/>
              </a:ext>
            </a:extLst>
          </p:cNvPr>
          <p:cNvSpPr txBox="1">
            <a:spLocks/>
          </p:cNvSpPr>
          <p:nvPr/>
        </p:nvSpPr>
        <p:spPr>
          <a:xfrm>
            <a:off x="819932" y="3670826"/>
            <a:ext cx="3598218" cy="988134"/>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100"/>
              </a:spcBef>
              <a:spcAft>
                <a:spcPts val="800"/>
              </a:spcAft>
            </a:pPr>
            <a:r>
              <a:rPr lang="ca-ES" sz="800" b="1" dirty="0">
                <a:latin typeface="HelveticaNeueLT Std" panose="020B0604020202020204" pitchFamily="34" charset="0"/>
              </a:rPr>
              <a:t>Important! </a:t>
            </a:r>
          </a:p>
          <a:p>
            <a:pPr algn="just">
              <a:spcBef>
                <a:spcPts val="100"/>
              </a:spcBef>
              <a:spcAft>
                <a:spcPts val="800"/>
              </a:spcAft>
            </a:pPr>
            <a:r>
              <a:rPr lang="ca-ES" sz="800" dirty="0">
                <a:latin typeface="HelveticaNeueLT Std" panose="020B0604020202020204" pitchFamily="34" charset="0"/>
              </a:rPr>
              <a:t>Cal que tingueu present tots els apartat d’aquest formulari inclouen informació que correspon als diferents criteris de valoració.</a:t>
            </a:r>
          </a:p>
          <a:p>
            <a:pPr algn="just">
              <a:spcBef>
                <a:spcPts val="100"/>
              </a:spcBef>
              <a:spcAft>
                <a:spcPts val="800"/>
              </a:spcAft>
            </a:pPr>
            <a:r>
              <a:rPr lang="ca-ES" sz="800" dirty="0">
                <a:latin typeface="HelveticaNeueLT Std" panose="020B0604020202020204" pitchFamily="34" charset="0"/>
              </a:rPr>
              <a:t>Podeu consultar aquests criteris en la fitxa del recurs inclosa en el Catàleg de Serveis 2027.</a:t>
            </a:r>
          </a:p>
          <a:p>
            <a:pPr algn="just">
              <a:spcBef>
                <a:spcPts val="100"/>
              </a:spcBef>
              <a:spcAft>
                <a:spcPts val="800"/>
              </a:spcAft>
            </a:pPr>
            <a:endParaRPr lang="ca-ES" sz="800" b="1" dirty="0">
              <a:latin typeface="HelveticaNeueLT Std" panose="020B0604020202020204" pitchFamily="34" charset="0"/>
            </a:endParaRPr>
          </a:p>
          <a:p>
            <a:pPr algn="just">
              <a:spcBef>
                <a:spcPts val="100"/>
              </a:spcBef>
              <a:spcAft>
                <a:spcPts val="800"/>
              </a:spcAft>
            </a:pPr>
            <a:endParaRPr lang="ca-ES" sz="800" dirty="0">
              <a:latin typeface="HelveticaNeueLT Std" panose="020B0604020202020204" pitchFamily="34" charset="0"/>
            </a:endParaRPr>
          </a:p>
        </p:txBody>
      </p:sp>
    </p:spTree>
    <p:extLst>
      <p:ext uri="{BB962C8B-B14F-4D97-AF65-F5344CB8AC3E}">
        <p14:creationId xmlns:p14="http://schemas.microsoft.com/office/powerpoint/2010/main" val="29313024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cxnSp>
        <p:nvCxnSpPr>
          <p:cNvPr id="23" name="Connector de fletxa recta 22">
            <a:extLst>
              <a:ext uri="{FF2B5EF4-FFF2-40B4-BE49-F238E27FC236}">
                <a16:creationId xmlns:a16="http://schemas.microsoft.com/office/drawing/2014/main" id="{7B66F35E-E882-48A3-131E-F3D8FDDC3B53}"/>
              </a:ext>
            </a:extLst>
          </p:cNvPr>
          <p:cNvCxnSpPr>
            <a:cxnSpLocks/>
          </p:cNvCxnSpPr>
          <p:nvPr/>
        </p:nvCxnSpPr>
        <p:spPr>
          <a:xfrm flipH="1">
            <a:off x="4486689" y="1675341"/>
            <a:ext cx="863599"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1" name="Connector de fletxa recta 30">
            <a:extLst>
              <a:ext uri="{FF2B5EF4-FFF2-40B4-BE49-F238E27FC236}">
                <a16:creationId xmlns:a16="http://schemas.microsoft.com/office/drawing/2014/main" id="{41EF3B34-792C-0B4F-B02C-43E61BA79F1C}"/>
              </a:ext>
            </a:extLst>
          </p:cNvPr>
          <p:cNvCxnSpPr>
            <a:cxnSpLocks/>
          </p:cNvCxnSpPr>
          <p:nvPr/>
        </p:nvCxnSpPr>
        <p:spPr>
          <a:xfrm flipH="1">
            <a:off x="4486689" y="2145880"/>
            <a:ext cx="843922" cy="7967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2" name="Connector de fletxa recta 41">
            <a:extLst>
              <a:ext uri="{FF2B5EF4-FFF2-40B4-BE49-F238E27FC236}">
                <a16:creationId xmlns:a16="http://schemas.microsoft.com/office/drawing/2014/main" id="{C74BBCAD-6137-CF45-F0A0-586D1385B428}"/>
              </a:ext>
            </a:extLst>
          </p:cNvPr>
          <p:cNvCxnSpPr>
            <a:cxnSpLocks/>
          </p:cNvCxnSpPr>
          <p:nvPr/>
        </p:nvCxnSpPr>
        <p:spPr>
          <a:xfrm flipH="1">
            <a:off x="4510800" y="2729247"/>
            <a:ext cx="829324" cy="121023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5" name="Marcador de texto 7">
            <a:extLst>
              <a:ext uri="{FF2B5EF4-FFF2-40B4-BE49-F238E27FC236}">
                <a16:creationId xmlns:a16="http://schemas.microsoft.com/office/drawing/2014/main" id="{CF5358C6-E6DC-C419-C515-7E260F74AFA2}"/>
              </a:ext>
            </a:extLst>
          </p:cNvPr>
          <p:cNvSpPr txBox="1">
            <a:spLocks/>
          </p:cNvSpPr>
          <p:nvPr/>
        </p:nvSpPr>
        <p:spPr>
          <a:xfrm>
            <a:off x="-7540" y="1504611"/>
            <a:ext cx="557890"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13.</a:t>
            </a:r>
          </a:p>
        </p:txBody>
      </p:sp>
      <p:sp>
        <p:nvSpPr>
          <p:cNvPr id="6" name="Marcador de texto 3">
            <a:extLst>
              <a:ext uri="{FF2B5EF4-FFF2-40B4-BE49-F238E27FC236}">
                <a16:creationId xmlns:a16="http://schemas.microsoft.com/office/drawing/2014/main" id="{C4CE891E-3951-6563-3CDF-325D4864817A}"/>
              </a:ext>
            </a:extLst>
          </p:cNvPr>
          <p:cNvSpPr txBox="1">
            <a:spLocks/>
          </p:cNvSpPr>
          <p:nvPr/>
        </p:nvSpPr>
        <p:spPr>
          <a:xfrm>
            <a:off x="393399" y="1552813"/>
            <a:ext cx="3966343" cy="387333"/>
          </a:xfrm>
          <a:prstGeom prst="rect">
            <a:avLst/>
          </a:prstGeom>
        </p:spPr>
        <p:txBody>
          <a:bodyPr vert="horz" lIns="91440" tIns="45720" rIns="91440" bIns="45720" rtlCol="0">
            <a:normAutofit fontScale="92500" lnSpcReduction="20000"/>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300" dirty="0">
                <a:latin typeface="HelveticaNeueLT Std" panose="020B0604020202020204" pitchFamily="34" charset="0"/>
              </a:rPr>
              <a:t>Treball transversal amb altres àrees municipals o mancomunat amb altres ens locals</a:t>
            </a:r>
          </a:p>
        </p:txBody>
      </p:sp>
      <p:sp>
        <p:nvSpPr>
          <p:cNvPr id="7" name="Marcador de texto 5">
            <a:extLst>
              <a:ext uri="{FF2B5EF4-FFF2-40B4-BE49-F238E27FC236}">
                <a16:creationId xmlns:a16="http://schemas.microsoft.com/office/drawing/2014/main" id="{CF418E27-F9CC-84AF-579C-3D0118CA24FF}"/>
              </a:ext>
            </a:extLst>
          </p:cNvPr>
          <p:cNvSpPr txBox="1">
            <a:spLocks/>
          </p:cNvSpPr>
          <p:nvPr/>
        </p:nvSpPr>
        <p:spPr>
          <a:xfrm>
            <a:off x="271404" y="1974287"/>
            <a:ext cx="4195607" cy="954233"/>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Aquí caldria especificar si el projecte compta amb la col·laboració i el treball conjunt amb altres departaments del consistori i quina és la relació i col·laboració que s’estableix.  Detalleu si el projecte està dissenyat amb altres àrees com ara salut, benestar, joventut, gent gran, educació, participació, medi ambient, turisme, etc. fent referència a en què consisteix aquesta col·laboració, si és per algun aspecte puntual o és un treball conjunt global en el disseny i execució del projecte.</a:t>
            </a:r>
          </a:p>
          <a:p>
            <a:pPr algn="just"/>
            <a:r>
              <a:rPr lang="ca-ES" sz="800" dirty="0">
                <a:latin typeface="HelveticaNeueLT Std" panose="020B0604020202020204" pitchFamily="34" charset="0"/>
              </a:rPr>
              <a:t> </a:t>
            </a:r>
          </a:p>
          <a:p>
            <a:endParaRPr lang="es-ES" sz="800" dirty="0">
              <a:latin typeface="HelveticaNeueLT Std" panose="020B0604020202020204" pitchFamily="34" charset="0"/>
            </a:endParaRPr>
          </a:p>
        </p:txBody>
      </p:sp>
      <p:sp>
        <p:nvSpPr>
          <p:cNvPr id="10" name="Marcador de texto 6"/>
          <p:cNvSpPr txBox="1">
            <a:spLocks/>
          </p:cNvSpPr>
          <p:nvPr/>
        </p:nvSpPr>
        <p:spPr>
          <a:xfrm>
            <a:off x="22495" y="2891428"/>
            <a:ext cx="576923"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14.</a:t>
            </a:r>
          </a:p>
        </p:txBody>
      </p:sp>
      <p:sp>
        <p:nvSpPr>
          <p:cNvPr id="11" name="Marcador de texto 3">
            <a:extLst>
              <a:ext uri="{FF2B5EF4-FFF2-40B4-BE49-F238E27FC236}">
                <a16:creationId xmlns:a16="http://schemas.microsoft.com/office/drawing/2014/main" id="{1F508263-A087-5F9D-D5D7-6AFD3EEDB884}"/>
              </a:ext>
            </a:extLst>
          </p:cNvPr>
          <p:cNvSpPr txBox="1">
            <a:spLocks/>
          </p:cNvSpPr>
          <p:nvPr/>
        </p:nvSpPr>
        <p:spPr>
          <a:xfrm>
            <a:off x="417510" y="2925569"/>
            <a:ext cx="3846744" cy="296363"/>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Programa</a:t>
            </a:r>
            <a:r>
              <a:rPr lang="ca-ES" sz="1300" dirty="0">
                <a:latin typeface="HelveticaNeueLT Std" panose="020B0604020202020204" pitchFamily="34" charset="0"/>
              </a:rPr>
              <a:t> pedagògic i/o activitats </a:t>
            </a:r>
            <a:r>
              <a:rPr lang="es-ES" sz="1300" dirty="0">
                <a:latin typeface="HelveticaNeueLT Std" panose="020B0604020202020204" pitchFamily="34" charset="0"/>
              </a:rPr>
              <a:t>educatives</a:t>
            </a:r>
          </a:p>
        </p:txBody>
      </p:sp>
      <p:sp>
        <p:nvSpPr>
          <p:cNvPr id="12" name="Marcador de texto 5">
            <a:extLst>
              <a:ext uri="{FF2B5EF4-FFF2-40B4-BE49-F238E27FC236}">
                <a16:creationId xmlns:a16="http://schemas.microsoft.com/office/drawing/2014/main" id="{C4FC99C9-C859-16F1-483F-5489522869DF}"/>
              </a:ext>
            </a:extLst>
          </p:cNvPr>
          <p:cNvSpPr txBox="1">
            <a:spLocks/>
          </p:cNvSpPr>
          <p:nvPr/>
        </p:nvSpPr>
        <p:spPr>
          <a:xfrm>
            <a:off x="271404" y="3221696"/>
            <a:ext cx="4195607" cy="836272"/>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solidFill>
                  <a:srgbClr val="212529"/>
                </a:solidFill>
                <a:latin typeface="HelveticaNeueLT Std" panose="020B0604020202020204" pitchFamily="34" charset="0"/>
                <a:ea typeface="Calibri" panose="020F0502020204030204" pitchFamily="34" charset="0"/>
                <a:cs typeface="Segoe UI" panose="020B0502040204020203" pitchFamily="34" charset="0"/>
              </a:rPr>
              <a:t>En aquest apartat caldrà indicar si el projecte inclou activitats educatives, si s’han treballat conjuntament amb els centres educatius o la regidoria d’educació. En aquest apartat també podeu fer constar si compteu amb les escoles i/o les AFA en el vostre projecte o, per exemple, si heu establert ponts de comunicació i formació dissenyat pels infants, els joves o les seves famílies.</a:t>
            </a:r>
            <a:endParaRPr lang="ca-ES" sz="800" dirty="0">
              <a:latin typeface="HelveticaNeueLT Std" panose="020B0604020202020204" pitchFamily="34" charset="0"/>
              <a:ea typeface="Calibri" panose="020F0502020204030204" pitchFamily="34" charset="0"/>
              <a:cs typeface="Times New Roman" panose="02020603050405020304" pitchFamily="18" charset="0"/>
            </a:endParaRPr>
          </a:p>
          <a:p>
            <a:endParaRPr lang="es-ES" sz="800" dirty="0">
              <a:latin typeface="HelveticaNeueLT Std" panose="020B0604020202020204" pitchFamily="34" charset="0"/>
            </a:endParaRPr>
          </a:p>
        </p:txBody>
      </p:sp>
      <p:sp>
        <p:nvSpPr>
          <p:cNvPr id="18" name="Marcador de texto 3">
            <a:extLst>
              <a:ext uri="{FF2B5EF4-FFF2-40B4-BE49-F238E27FC236}">
                <a16:creationId xmlns:a16="http://schemas.microsoft.com/office/drawing/2014/main" id="{4712FE96-A59E-B467-57C3-6C507466C4CB}"/>
              </a:ext>
            </a:extLst>
          </p:cNvPr>
          <p:cNvSpPr>
            <a:spLocks noGrp="1"/>
          </p:cNvSpPr>
          <p:nvPr>
            <p:ph type="body" sz="quarter" idx="14"/>
          </p:nvPr>
        </p:nvSpPr>
        <p:spPr>
          <a:xfrm>
            <a:off x="427135" y="4013828"/>
            <a:ext cx="3826955" cy="387333"/>
          </a:xfrm>
        </p:spPr>
        <p:txBody>
          <a:bodyPr>
            <a:normAutofit fontScale="92500"/>
          </a:bodyPr>
          <a:lstStyle/>
          <a:p>
            <a:r>
              <a:rPr lang="ca-ES" sz="1300" dirty="0" err="1">
                <a:latin typeface="HelveticaNeueLT Std" panose="020B0604020202020204" pitchFamily="34" charset="0"/>
              </a:rPr>
              <a:t>CulturaMent</a:t>
            </a:r>
            <a:r>
              <a:rPr lang="ca-ES" sz="1300" dirty="0">
                <a:latin typeface="HelveticaNeueLT Std" panose="020B0604020202020204" pitchFamily="34" charset="0"/>
              </a:rPr>
              <a:t> i transversalitat amb àrees de Salut</a:t>
            </a:r>
          </a:p>
        </p:txBody>
      </p:sp>
      <p:sp>
        <p:nvSpPr>
          <p:cNvPr id="19" name="Marcador de texto 5">
            <a:extLst>
              <a:ext uri="{FF2B5EF4-FFF2-40B4-BE49-F238E27FC236}">
                <a16:creationId xmlns:a16="http://schemas.microsoft.com/office/drawing/2014/main" id="{B193290E-D32D-B705-D5DF-6F224EC798D6}"/>
              </a:ext>
            </a:extLst>
          </p:cNvPr>
          <p:cNvSpPr txBox="1">
            <a:spLocks/>
          </p:cNvSpPr>
          <p:nvPr/>
        </p:nvSpPr>
        <p:spPr>
          <a:xfrm>
            <a:off x="304985" y="4320046"/>
            <a:ext cx="4162025" cy="76940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ea typeface="Calibri" panose="020F0502020204030204" pitchFamily="34" charset="0"/>
                <a:cs typeface="Times New Roman" panose="02020603050405020304" pitchFamily="18" charset="0"/>
              </a:rPr>
              <a:t>Si bé al punt 14 d’aquest PPT. us demanàvem que ens féssiu referència a les Àrees municipals o altres ens locals amb els que treballareu transversalment aquest projecte, en el cas específic d’aquesta línia B, seria convenient especificar amb quines àrees relacionades amb la salut treballareu transversalment.</a:t>
            </a:r>
          </a:p>
          <a:p>
            <a:pPr algn="just"/>
            <a:r>
              <a:rPr lang="ca-ES" sz="800" dirty="0">
                <a:latin typeface="HelveticaNeueLT Std" panose="020B0604020202020204" pitchFamily="34" charset="0"/>
              </a:rPr>
              <a:t>No oblideu especificar en què consistirà aquesta transversalitat.</a:t>
            </a:r>
          </a:p>
          <a:p>
            <a:pPr algn="just"/>
            <a:r>
              <a:rPr lang="ca-ES" sz="800" dirty="0">
                <a:latin typeface="HelveticaNeueLT Std" panose="020B0604020202020204" pitchFamily="34" charset="0"/>
              </a:rPr>
              <a:t> </a:t>
            </a:r>
          </a:p>
          <a:p>
            <a:endParaRPr lang="es-ES" sz="800" dirty="0">
              <a:latin typeface="HelveticaNeueLT Std" panose="020B0604020202020204" pitchFamily="34" charset="0"/>
            </a:endParaRPr>
          </a:p>
        </p:txBody>
      </p:sp>
      <p:sp>
        <p:nvSpPr>
          <p:cNvPr id="20" name="Marcador de texto 6">
            <a:extLst>
              <a:ext uri="{FF2B5EF4-FFF2-40B4-BE49-F238E27FC236}">
                <a16:creationId xmlns:a16="http://schemas.microsoft.com/office/drawing/2014/main" id="{2890625A-7E17-121F-0FEE-482164472BFF}"/>
              </a:ext>
            </a:extLst>
          </p:cNvPr>
          <p:cNvSpPr txBox="1">
            <a:spLocks/>
          </p:cNvSpPr>
          <p:nvPr/>
        </p:nvSpPr>
        <p:spPr>
          <a:xfrm>
            <a:off x="51569" y="3995851"/>
            <a:ext cx="50683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15.</a:t>
            </a:r>
          </a:p>
        </p:txBody>
      </p:sp>
      <p:pic>
        <p:nvPicPr>
          <p:cNvPr id="17" name="Imatge 16">
            <a:extLst>
              <a:ext uri="{FF2B5EF4-FFF2-40B4-BE49-F238E27FC236}">
                <a16:creationId xmlns:a16="http://schemas.microsoft.com/office/drawing/2014/main" id="{939C94E1-64A1-37F3-22D1-2E87ABF1D463}"/>
              </a:ext>
            </a:extLst>
          </p:cNvPr>
          <p:cNvPicPr>
            <a:picLocks noChangeAspect="1"/>
          </p:cNvPicPr>
          <p:nvPr/>
        </p:nvPicPr>
        <p:blipFill>
          <a:blip r:embed="rId2"/>
          <a:stretch>
            <a:fillRect/>
          </a:stretch>
        </p:blipFill>
        <p:spPr>
          <a:xfrm>
            <a:off x="5350288" y="635936"/>
            <a:ext cx="3144330" cy="4510983"/>
          </a:xfrm>
          <a:prstGeom prst="rect">
            <a:avLst/>
          </a:prstGeom>
        </p:spPr>
      </p:pic>
    </p:spTree>
    <p:extLst>
      <p:ext uri="{BB962C8B-B14F-4D97-AF65-F5344CB8AC3E}">
        <p14:creationId xmlns:p14="http://schemas.microsoft.com/office/powerpoint/2010/main" val="1614895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sp>
        <p:nvSpPr>
          <p:cNvPr id="23" name="Marcador de texto 6">
            <a:extLst>
              <a:ext uri="{FF2B5EF4-FFF2-40B4-BE49-F238E27FC236}">
                <a16:creationId xmlns:a16="http://schemas.microsoft.com/office/drawing/2014/main" id="{D2B295F6-4D62-664D-CAE3-AC16AB8ABFE9}"/>
              </a:ext>
            </a:extLst>
          </p:cNvPr>
          <p:cNvSpPr txBox="1">
            <a:spLocks/>
          </p:cNvSpPr>
          <p:nvPr/>
        </p:nvSpPr>
        <p:spPr>
          <a:xfrm>
            <a:off x="-3483" y="1683458"/>
            <a:ext cx="544444"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16.</a:t>
            </a:r>
          </a:p>
        </p:txBody>
      </p:sp>
      <p:sp>
        <p:nvSpPr>
          <p:cNvPr id="27" name="Marcador de texto 4">
            <a:extLst>
              <a:ext uri="{FF2B5EF4-FFF2-40B4-BE49-F238E27FC236}">
                <a16:creationId xmlns:a16="http://schemas.microsoft.com/office/drawing/2014/main" id="{DE0B06C6-EE9D-D618-759B-A0ADD05966CD}"/>
              </a:ext>
            </a:extLst>
          </p:cNvPr>
          <p:cNvSpPr txBox="1">
            <a:spLocks/>
          </p:cNvSpPr>
          <p:nvPr/>
        </p:nvSpPr>
        <p:spPr>
          <a:xfrm>
            <a:off x="372082" y="1722536"/>
            <a:ext cx="3144317"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Abast</a:t>
            </a:r>
            <a:r>
              <a:rPr lang="ca-ES" sz="1300" dirty="0">
                <a:latin typeface="HelveticaNeueLT Std" panose="020B0604020202020204" pitchFamily="34" charset="0"/>
              </a:rPr>
              <a:t> territorial del projecte</a:t>
            </a:r>
          </a:p>
        </p:txBody>
      </p:sp>
      <p:sp>
        <p:nvSpPr>
          <p:cNvPr id="29" name="Marcador de texto 8">
            <a:extLst>
              <a:ext uri="{FF2B5EF4-FFF2-40B4-BE49-F238E27FC236}">
                <a16:creationId xmlns:a16="http://schemas.microsoft.com/office/drawing/2014/main" id="{4ECA805A-5B39-EBBF-E419-0D61788D9B71}"/>
              </a:ext>
            </a:extLst>
          </p:cNvPr>
          <p:cNvSpPr txBox="1">
            <a:spLocks/>
          </p:cNvSpPr>
          <p:nvPr/>
        </p:nvSpPr>
        <p:spPr>
          <a:xfrm>
            <a:off x="268737" y="2028454"/>
            <a:ext cx="4227635" cy="603307"/>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ea typeface="Calibri" panose="020F0502020204030204" pitchFamily="34" charset="0"/>
                <a:cs typeface="Times New Roman" panose="02020603050405020304" pitchFamily="18" charset="0"/>
              </a:rPr>
              <a:t>En aquest apartat hauríeu d’informar sobre quin territori es pretén intervenir, si supera el marc territorial de l’ens local sol·licitant o, en cas dels ens supramunicipals o les </a:t>
            </a:r>
            <a:r>
              <a:rPr lang="ca-ES" sz="800" dirty="0" err="1">
                <a:latin typeface="HelveticaNeueLT Std" panose="020B0604020202020204" pitchFamily="34" charset="0"/>
                <a:ea typeface="Calibri" panose="020F0502020204030204" pitchFamily="34" charset="0"/>
                <a:cs typeface="Times New Roman" panose="02020603050405020304" pitchFamily="18" charset="0"/>
              </a:rPr>
              <a:t>mancomunacions</a:t>
            </a:r>
            <a:r>
              <a:rPr lang="ca-ES" sz="800" dirty="0">
                <a:latin typeface="HelveticaNeueLT Std" panose="020B0604020202020204" pitchFamily="34" charset="0"/>
                <a:ea typeface="Calibri" panose="020F0502020204030204" pitchFamily="34" charset="0"/>
                <a:cs typeface="Times New Roman" panose="02020603050405020304" pitchFamily="18" charset="0"/>
              </a:rPr>
              <a:t>, quin són els municipis participants.</a:t>
            </a:r>
          </a:p>
          <a:p>
            <a:pPr algn="just"/>
            <a:endParaRPr lang="ca-ES" sz="800" dirty="0">
              <a:latin typeface="HelveticaNeueLT Std" panose="020B0604020202020204" pitchFamily="34" charset="0"/>
              <a:ea typeface="Calibri" panose="020F0502020204030204" pitchFamily="34" charset="0"/>
              <a:cs typeface="Times New Roman" panose="02020603050405020304" pitchFamily="18" charset="0"/>
            </a:endParaRPr>
          </a:p>
          <a:p>
            <a:pPr algn="just"/>
            <a:endParaRPr lang="ca-ES" sz="800" dirty="0">
              <a:latin typeface="HelveticaNeueLT Std" panose="020B0604020202020204" pitchFamily="34" charset="0"/>
              <a:cs typeface="Times New Roman" panose="02020603050405020304" pitchFamily="18" charset="0"/>
            </a:endParaRPr>
          </a:p>
          <a:p>
            <a:pPr algn="just"/>
            <a:endParaRPr lang="ca-ES" sz="800" dirty="0">
              <a:latin typeface="HelveticaNeueLT Std" panose="020B0604020202020204" pitchFamily="34" charset="0"/>
            </a:endParaRPr>
          </a:p>
        </p:txBody>
      </p:sp>
      <p:cxnSp>
        <p:nvCxnSpPr>
          <p:cNvPr id="24" name="Connector de fletxa recta 23">
            <a:extLst>
              <a:ext uri="{FF2B5EF4-FFF2-40B4-BE49-F238E27FC236}">
                <a16:creationId xmlns:a16="http://schemas.microsoft.com/office/drawing/2014/main" id="{E472DC3B-27B6-F1CD-B425-36461FB2362A}"/>
              </a:ext>
            </a:extLst>
          </p:cNvPr>
          <p:cNvCxnSpPr>
            <a:cxnSpLocks/>
            <a:stCxn id="4" idx="1"/>
          </p:cNvCxnSpPr>
          <p:nvPr/>
        </p:nvCxnSpPr>
        <p:spPr>
          <a:xfrm flipH="1" flipV="1">
            <a:off x="4496373" y="2058214"/>
            <a:ext cx="904877" cy="78297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3" name="Marcador de texto 7">
            <a:extLst>
              <a:ext uri="{FF2B5EF4-FFF2-40B4-BE49-F238E27FC236}">
                <a16:creationId xmlns:a16="http://schemas.microsoft.com/office/drawing/2014/main" id="{06AFD8DD-7539-B8E6-8CD3-ADEBFB57145A}"/>
              </a:ext>
            </a:extLst>
          </p:cNvPr>
          <p:cNvSpPr txBox="1">
            <a:spLocks/>
          </p:cNvSpPr>
          <p:nvPr/>
        </p:nvSpPr>
        <p:spPr>
          <a:xfrm>
            <a:off x="15321" y="4156394"/>
            <a:ext cx="50683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18.</a:t>
            </a:r>
          </a:p>
        </p:txBody>
      </p:sp>
      <p:sp>
        <p:nvSpPr>
          <p:cNvPr id="34" name="Marcador de texto 4">
            <a:extLst>
              <a:ext uri="{FF2B5EF4-FFF2-40B4-BE49-F238E27FC236}">
                <a16:creationId xmlns:a16="http://schemas.microsoft.com/office/drawing/2014/main" id="{DEF8D07B-C498-91EE-27D0-C8798832B48F}"/>
              </a:ext>
            </a:extLst>
          </p:cNvPr>
          <p:cNvSpPr txBox="1">
            <a:spLocks/>
          </p:cNvSpPr>
          <p:nvPr/>
        </p:nvSpPr>
        <p:spPr>
          <a:xfrm>
            <a:off x="440852" y="4188980"/>
            <a:ext cx="3144317" cy="348597"/>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Contractacions</a:t>
            </a:r>
          </a:p>
        </p:txBody>
      </p:sp>
      <p:sp>
        <p:nvSpPr>
          <p:cNvPr id="35" name="Marcador de texto 8">
            <a:extLst>
              <a:ext uri="{FF2B5EF4-FFF2-40B4-BE49-F238E27FC236}">
                <a16:creationId xmlns:a16="http://schemas.microsoft.com/office/drawing/2014/main" id="{E2B7F2D6-CC37-2CE6-2D2A-3B17BBFE53B3}"/>
              </a:ext>
            </a:extLst>
          </p:cNvPr>
          <p:cNvSpPr txBox="1">
            <a:spLocks/>
          </p:cNvSpPr>
          <p:nvPr/>
        </p:nvSpPr>
        <p:spPr>
          <a:xfrm>
            <a:off x="268737" y="4496997"/>
            <a:ext cx="4227634" cy="367593"/>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En cas que tingueu previst fer contractacions o col·laboracions per tal de dur a terme el projecte hauríeu de fer constar en aquest apartat en què consistiran. </a:t>
            </a:r>
          </a:p>
        </p:txBody>
      </p:sp>
      <p:cxnSp>
        <p:nvCxnSpPr>
          <p:cNvPr id="36" name="Connector de fletxa recta 35">
            <a:extLst>
              <a:ext uri="{FF2B5EF4-FFF2-40B4-BE49-F238E27FC236}">
                <a16:creationId xmlns:a16="http://schemas.microsoft.com/office/drawing/2014/main" id="{23FABAF7-91DE-0CDA-2D93-D7B66F3C475F}"/>
              </a:ext>
            </a:extLst>
          </p:cNvPr>
          <p:cNvCxnSpPr>
            <a:cxnSpLocks/>
          </p:cNvCxnSpPr>
          <p:nvPr/>
        </p:nvCxnSpPr>
        <p:spPr>
          <a:xfrm flipH="1" flipV="1">
            <a:off x="4496373" y="2892743"/>
            <a:ext cx="904877" cy="43922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Marcador de texto 6">
            <a:extLst>
              <a:ext uri="{FF2B5EF4-FFF2-40B4-BE49-F238E27FC236}">
                <a16:creationId xmlns:a16="http://schemas.microsoft.com/office/drawing/2014/main" id="{DCF9680A-DB1B-8460-EC93-1AAF114ED2F7}"/>
              </a:ext>
            </a:extLst>
          </p:cNvPr>
          <p:cNvSpPr txBox="1">
            <a:spLocks/>
          </p:cNvSpPr>
          <p:nvPr/>
        </p:nvSpPr>
        <p:spPr>
          <a:xfrm>
            <a:off x="-3483" y="2563074"/>
            <a:ext cx="544444"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17.</a:t>
            </a:r>
          </a:p>
        </p:txBody>
      </p:sp>
      <p:sp>
        <p:nvSpPr>
          <p:cNvPr id="9" name="Marcador de texto 4">
            <a:extLst>
              <a:ext uri="{FF2B5EF4-FFF2-40B4-BE49-F238E27FC236}">
                <a16:creationId xmlns:a16="http://schemas.microsoft.com/office/drawing/2014/main" id="{C400C760-1E83-BD71-EB98-FF53B1E8F5D1}"/>
              </a:ext>
            </a:extLst>
          </p:cNvPr>
          <p:cNvSpPr txBox="1">
            <a:spLocks/>
          </p:cNvSpPr>
          <p:nvPr/>
        </p:nvSpPr>
        <p:spPr>
          <a:xfrm>
            <a:off x="372082" y="2602152"/>
            <a:ext cx="3144317"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300" dirty="0">
                <a:latin typeface="HelveticaNeueLT Std" panose="020B0604020202020204" pitchFamily="34" charset="0"/>
              </a:rPr>
              <a:t>Col·</a:t>
            </a:r>
            <a:r>
              <a:rPr lang="ca-ES" sz="1200" dirty="0">
                <a:latin typeface="HelveticaNeueLT Std" panose="020B0604020202020204" pitchFamily="34" charset="0"/>
              </a:rPr>
              <a:t>laboració</a:t>
            </a:r>
            <a:r>
              <a:rPr lang="ca-ES" sz="1300" dirty="0">
                <a:latin typeface="HelveticaNeueLT Std" panose="020B0604020202020204" pitchFamily="34" charset="0"/>
              </a:rPr>
              <a:t> mancomunada</a:t>
            </a:r>
          </a:p>
        </p:txBody>
      </p:sp>
      <p:sp>
        <p:nvSpPr>
          <p:cNvPr id="10" name="Marcador de texto 8">
            <a:extLst>
              <a:ext uri="{FF2B5EF4-FFF2-40B4-BE49-F238E27FC236}">
                <a16:creationId xmlns:a16="http://schemas.microsoft.com/office/drawing/2014/main" id="{537811A6-221A-0121-4573-9DDE9C34E865}"/>
              </a:ext>
            </a:extLst>
          </p:cNvPr>
          <p:cNvSpPr txBox="1">
            <a:spLocks/>
          </p:cNvSpPr>
          <p:nvPr/>
        </p:nvSpPr>
        <p:spPr>
          <a:xfrm>
            <a:off x="268736" y="2892743"/>
            <a:ext cx="4227635" cy="439229"/>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ea typeface="Calibri" panose="020F0502020204030204" pitchFamily="34" charset="0"/>
                <a:cs typeface="Times New Roman" panose="02020603050405020304" pitchFamily="18" charset="0"/>
              </a:rPr>
              <a:t>En cas de col·laboració mancomunada caldrà especificar quins seran els ens locals amb els quals desenvolupareu el projecte i en què consistirà aquesta participació.</a:t>
            </a:r>
            <a:endParaRPr lang="ca-ES" sz="800" dirty="0">
              <a:latin typeface="HelveticaNeueLT Std" panose="020B0604020202020204" pitchFamily="34" charset="0"/>
              <a:cs typeface="Times New Roman" panose="02020603050405020304" pitchFamily="18" charset="0"/>
            </a:endParaRPr>
          </a:p>
          <a:p>
            <a:pPr algn="just"/>
            <a:endParaRPr lang="ca-ES" sz="800" dirty="0">
              <a:latin typeface="HelveticaNeueLT Std" panose="020B0604020202020204" pitchFamily="34" charset="0"/>
            </a:endParaRPr>
          </a:p>
        </p:txBody>
      </p:sp>
      <p:pic>
        <p:nvPicPr>
          <p:cNvPr id="12" name="Gràfic 11" descr="Head with gears with solid fill">
            <a:extLst>
              <a:ext uri="{FF2B5EF4-FFF2-40B4-BE49-F238E27FC236}">
                <a16:creationId xmlns:a16="http://schemas.microsoft.com/office/drawing/2014/main" id="{933953C7-EA4F-BD67-5FD4-AA7838ED3BD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0630" y="3383851"/>
            <a:ext cx="341240" cy="341240"/>
          </a:xfrm>
          <a:prstGeom prst="rect">
            <a:avLst/>
          </a:prstGeom>
        </p:spPr>
      </p:pic>
      <p:sp>
        <p:nvSpPr>
          <p:cNvPr id="13" name="Marcador de texto 8">
            <a:extLst>
              <a:ext uri="{FF2B5EF4-FFF2-40B4-BE49-F238E27FC236}">
                <a16:creationId xmlns:a16="http://schemas.microsoft.com/office/drawing/2014/main" id="{F4475FCD-7D1A-D96C-CA8A-958846FE7099}"/>
              </a:ext>
            </a:extLst>
          </p:cNvPr>
          <p:cNvSpPr txBox="1">
            <a:spLocks/>
          </p:cNvSpPr>
          <p:nvPr/>
        </p:nvSpPr>
        <p:spPr>
          <a:xfrm>
            <a:off x="722349" y="3351265"/>
            <a:ext cx="3655845" cy="805129"/>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spcBef>
                <a:spcPts val="100"/>
              </a:spcBef>
              <a:spcAft>
                <a:spcPts val="800"/>
              </a:spcAft>
            </a:pPr>
            <a:r>
              <a:rPr lang="ca-ES" sz="800" b="1" dirty="0">
                <a:latin typeface="HelveticaNeueLT Std" panose="020B0604020202020204" pitchFamily="34" charset="0"/>
              </a:rPr>
              <a:t>Important! </a:t>
            </a:r>
            <a:r>
              <a:rPr lang="ca-ES" sz="800" dirty="0">
                <a:latin typeface="HelveticaNeueLT Std" panose="020B0604020202020204" pitchFamily="34" charset="0"/>
              </a:rPr>
              <a:t>Cal que tingueu present tots els apartat d’aquest formulari inclouen informació que correspon als diferents criteris de valoració.</a:t>
            </a:r>
          </a:p>
          <a:p>
            <a:pPr algn="just">
              <a:spcBef>
                <a:spcPts val="100"/>
              </a:spcBef>
              <a:spcAft>
                <a:spcPts val="800"/>
              </a:spcAft>
            </a:pPr>
            <a:r>
              <a:rPr lang="ca-ES" sz="800" dirty="0">
                <a:latin typeface="HelveticaNeueLT Std" panose="020B0604020202020204" pitchFamily="34" charset="0"/>
              </a:rPr>
              <a:t>Podeu consultar aquests criteris en la fitxa del recurs inclosa en el Catàleg de Serveis 2027.</a:t>
            </a:r>
          </a:p>
          <a:p>
            <a:pPr algn="just">
              <a:spcBef>
                <a:spcPts val="100"/>
              </a:spcBef>
              <a:spcAft>
                <a:spcPts val="800"/>
              </a:spcAft>
            </a:pPr>
            <a:endParaRPr lang="ca-ES" sz="800" b="1" dirty="0">
              <a:latin typeface="HelveticaNeueLT Std" panose="020B0604020202020204" pitchFamily="34" charset="0"/>
            </a:endParaRPr>
          </a:p>
          <a:p>
            <a:pPr algn="just">
              <a:spcBef>
                <a:spcPts val="100"/>
              </a:spcBef>
              <a:spcAft>
                <a:spcPts val="800"/>
              </a:spcAft>
            </a:pPr>
            <a:endParaRPr lang="ca-ES" sz="800" dirty="0">
              <a:latin typeface="HelveticaNeueLT Std" panose="020B0604020202020204" pitchFamily="34" charset="0"/>
            </a:endParaRPr>
          </a:p>
        </p:txBody>
      </p:sp>
      <p:cxnSp>
        <p:nvCxnSpPr>
          <p:cNvPr id="14" name="Connector de fletxa recta 13">
            <a:extLst>
              <a:ext uri="{FF2B5EF4-FFF2-40B4-BE49-F238E27FC236}">
                <a16:creationId xmlns:a16="http://schemas.microsoft.com/office/drawing/2014/main" id="{47559BAC-4757-3BA6-F6B7-89C4953664F4}"/>
              </a:ext>
            </a:extLst>
          </p:cNvPr>
          <p:cNvCxnSpPr>
            <a:cxnSpLocks/>
          </p:cNvCxnSpPr>
          <p:nvPr/>
        </p:nvCxnSpPr>
        <p:spPr>
          <a:xfrm flipH="1">
            <a:off x="4378194" y="3901572"/>
            <a:ext cx="965728" cy="33267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4" name="Imatge 3">
            <a:extLst>
              <a:ext uri="{FF2B5EF4-FFF2-40B4-BE49-F238E27FC236}">
                <a16:creationId xmlns:a16="http://schemas.microsoft.com/office/drawing/2014/main" id="{71087B2D-1B8B-C671-96BB-8BAB026DAAC0}"/>
              </a:ext>
            </a:extLst>
          </p:cNvPr>
          <p:cNvPicPr>
            <a:picLocks noChangeAspect="1"/>
          </p:cNvPicPr>
          <p:nvPr/>
        </p:nvPicPr>
        <p:blipFill>
          <a:blip r:embed="rId3"/>
          <a:stretch>
            <a:fillRect/>
          </a:stretch>
        </p:blipFill>
        <p:spPr>
          <a:xfrm>
            <a:off x="5401250" y="585692"/>
            <a:ext cx="3144330" cy="4510983"/>
          </a:xfrm>
          <a:prstGeom prst="rect">
            <a:avLst/>
          </a:prstGeom>
        </p:spPr>
      </p:pic>
    </p:spTree>
    <p:extLst>
      <p:ext uri="{BB962C8B-B14F-4D97-AF65-F5344CB8AC3E}">
        <p14:creationId xmlns:p14="http://schemas.microsoft.com/office/powerpoint/2010/main" val="562771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8552" y="183324"/>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sp>
        <p:nvSpPr>
          <p:cNvPr id="28" name="Marcador de texto 4">
            <a:extLst>
              <a:ext uri="{FF2B5EF4-FFF2-40B4-BE49-F238E27FC236}">
                <a16:creationId xmlns:a16="http://schemas.microsoft.com/office/drawing/2014/main" id="{1F9D0535-3EDE-F7BF-0A28-9BB435CB5803}"/>
              </a:ext>
            </a:extLst>
          </p:cNvPr>
          <p:cNvSpPr txBox="1">
            <a:spLocks/>
          </p:cNvSpPr>
          <p:nvPr/>
        </p:nvSpPr>
        <p:spPr>
          <a:xfrm>
            <a:off x="0" y="1497966"/>
            <a:ext cx="3751172" cy="390907"/>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Seguiment</a:t>
            </a:r>
            <a:r>
              <a:rPr lang="ca-ES" sz="1300" dirty="0">
                <a:latin typeface="HelveticaNeueLT Std" panose="020B0604020202020204" pitchFamily="34" charset="0"/>
              </a:rPr>
              <a:t> i avaluació de la programació</a:t>
            </a:r>
          </a:p>
        </p:txBody>
      </p:sp>
      <p:sp>
        <p:nvSpPr>
          <p:cNvPr id="29" name="Marcador de texto 8">
            <a:extLst>
              <a:ext uri="{FF2B5EF4-FFF2-40B4-BE49-F238E27FC236}">
                <a16:creationId xmlns:a16="http://schemas.microsoft.com/office/drawing/2014/main" id="{29EE5A1D-CD7A-0BE5-66AC-9B1052A97F74}"/>
              </a:ext>
            </a:extLst>
          </p:cNvPr>
          <p:cNvSpPr txBox="1">
            <a:spLocks/>
          </p:cNvSpPr>
          <p:nvPr/>
        </p:nvSpPr>
        <p:spPr>
          <a:xfrm>
            <a:off x="17162" y="1748273"/>
            <a:ext cx="4472336" cy="483523"/>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Aquí hauríeu de detallar quins sistemes d’avaluació i seguiment teniu previstos per valorar l’eficàcia i eficiència de les estratègies que fareu servir per mesurar l’assoliment dels objectius previstos. </a:t>
            </a:r>
          </a:p>
        </p:txBody>
      </p:sp>
      <p:pic>
        <p:nvPicPr>
          <p:cNvPr id="30" name="Gràfic 29" descr="Head with gears with solid fill">
            <a:extLst>
              <a:ext uri="{FF2B5EF4-FFF2-40B4-BE49-F238E27FC236}">
                <a16:creationId xmlns:a16="http://schemas.microsoft.com/office/drawing/2014/main" id="{6EC1F8A5-BF16-FC35-9627-69D0647A480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2917" y="2426086"/>
            <a:ext cx="359839" cy="359839"/>
          </a:xfrm>
          <a:prstGeom prst="rect">
            <a:avLst/>
          </a:prstGeom>
        </p:spPr>
      </p:pic>
      <p:sp>
        <p:nvSpPr>
          <p:cNvPr id="14" name="Marcador de texto 4"/>
          <p:cNvSpPr txBox="1">
            <a:spLocks/>
          </p:cNvSpPr>
          <p:nvPr/>
        </p:nvSpPr>
        <p:spPr>
          <a:xfrm>
            <a:off x="391128" y="3028965"/>
            <a:ext cx="3144317" cy="336179"/>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Seguiment</a:t>
            </a:r>
            <a:r>
              <a:rPr lang="ca-ES" sz="1300" dirty="0">
                <a:latin typeface="HelveticaNeueLT Std" panose="020B0604020202020204" pitchFamily="34" charset="0"/>
              </a:rPr>
              <a:t> i avaluació</a:t>
            </a:r>
          </a:p>
        </p:txBody>
      </p:sp>
      <p:sp>
        <p:nvSpPr>
          <p:cNvPr id="15" name="Marcador de texto 7"/>
          <p:cNvSpPr txBox="1">
            <a:spLocks/>
          </p:cNvSpPr>
          <p:nvPr/>
        </p:nvSpPr>
        <p:spPr>
          <a:xfrm>
            <a:off x="0" y="3009848"/>
            <a:ext cx="501381"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19.</a:t>
            </a:r>
          </a:p>
        </p:txBody>
      </p:sp>
      <p:sp>
        <p:nvSpPr>
          <p:cNvPr id="16" name="Marcador de texto 8">
            <a:extLst>
              <a:ext uri="{FF2B5EF4-FFF2-40B4-BE49-F238E27FC236}">
                <a16:creationId xmlns:a16="http://schemas.microsoft.com/office/drawing/2014/main" id="{3FE5E5B8-5EEA-33DF-FCE6-1F0C415D240A}"/>
              </a:ext>
            </a:extLst>
          </p:cNvPr>
          <p:cNvSpPr txBox="1">
            <a:spLocks/>
          </p:cNvSpPr>
          <p:nvPr/>
        </p:nvSpPr>
        <p:spPr>
          <a:xfrm>
            <a:off x="245100" y="3289408"/>
            <a:ext cx="4244398" cy="1807267"/>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lnSpc>
                <a:spcPct val="107000"/>
              </a:lnSpc>
              <a:spcAft>
                <a:spcPts val="800"/>
              </a:spcAft>
            </a:pPr>
            <a:r>
              <a:rPr lang="ca-ES" sz="800" dirty="0">
                <a:latin typeface="HelveticaNeueLT Std" panose="020B0604020202020204" pitchFamily="34" charset="0"/>
                <a:ea typeface="Calibri" panose="020F0502020204030204" pitchFamily="34" charset="0"/>
                <a:cs typeface="Times New Roman" panose="02020603050405020304" pitchFamily="18" charset="0"/>
              </a:rPr>
              <a:t>Seria convenient exposar si s’utilitzen indicadors </a:t>
            </a:r>
            <a:r>
              <a:rPr lang="ca-ES" sz="700" dirty="0">
                <a:latin typeface="HelveticaNeueLT Std" panose="020B0604020202020204" pitchFamily="34" charset="0"/>
                <a:ea typeface="Calibri" panose="020F0502020204030204" pitchFamily="34" charset="0"/>
                <a:cs typeface="Times New Roman" panose="02020603050405020304" pitchFamily="18" charset="0"/>
              </a:rPr>
              <a:t>que</a:t>
            </a:r>
            <a:r>
              <a:rPr lang="ca-ES" sz="800" dirty="0">
                <a:latin typeface="HelveticaNeueLT Std" panose="020B0604020202020204" pitchFamily="34" charset="0"/>
                <a:ea typeface="Calibri" panose="020F0502020204030204" pitchFamily="34" charset="0"/>
                <a:cs typeface="Times New Roman" panose="02020603050405020304" pitchFamily="18" charset="0"/>
              </a:rPr>
              <a:t> permetin l'avaluació qualitativa i quantitativa de la programació cultural presentada. La vigència del projecte, quins serien els espais de seguiment i coordinació per fer una anàlisi de l’execució del projecte són altres dels aspectes que podríeu detallar. </a:t>
            </a:r>
          </a:p>
          <a:p>
            <a:pPr algn="just">
              <a:lnSpc>
                <a:spcPct val="107000"/>
              </a:lnSpc>
              <a:spcAft>
                <a:spcPts val="800"/>
              </a:spcAft>
            </a:pPr>
            <a:r>
              <a:rPr lang="ca-ES" sz="800" dirty="0">
                <a:latin typeface="HelveticaNeueLT Std" panose="020B0604020202020204" pitchFamily="34" charset="0"/>
                <a:ea typeface="Calibri" panose="020F0502020204030204" pitchFamily="34" charset="0"/>
                <a:cs typeface="Times New Roman" panose="02020603050405020304" pitchFamily="18" charset="0"/>
              </a:rPr>
              <a:t>A més, convindria que tinguéssiu present quins són els resultats i els impactes (econòmics, socials, culturals, educatius) que voleu assolir i com obtindreu la informació necessària per saber si els esteu aconseguint. </a:t>
            </a:r>
          </a:p>
          <a:p>
            <a:pPr algn="just">
              <a:lnSpc>
                <a:spcPct val="107000"/>
              </a:lnSpc>
              <a:spcAft>
                <a:spcPts val="800"/>
              </a:spcAft>
            </a:pPr>
            <a:r>
              <a:rPr lang="ca-ES" sz="800" dirty="0">
                <a:latin typeface="HelveticaNeueLT Std" panose="020B0604020202020204" pitchFamily="34" charset="0"/>
                <a:ea typeface="Calibri" panose="020F0502020204030204" pitchFamily="34" charset="0"/>
                <a:cs typeface="Times New Roman" panose="02020603050405020304" pitchFamily="18" charset="0"/>
              </a:rPr>
              <a:t>Respecte la qualitat podríeu donar resposta a preguntes com ara els efectes que perseguiu en la qualitat de vida de les persones, en els seus coneixements, respecte a la identitat cultural, la cohesió social, l’equitat, el medi ambient, la sostenibilitat, la educació, generar valor en sentit ampli, etc.</a:t>
            </a:r>
          </a:p>
          <a:p>
            <a:pPr algn="just"/>
            <a:endParaRPr lang="es-ES" sz="1000" dirty="0">
              <a:latin typeface="HelveticaNeueLT Std" panose="020B0604020202020204" pitchFamily="34" charset="0"/>
            </a:endParaRPr>
          </a:p>
        </p:txBody>
      </p:sp>
      <p:cxnSp>
        <p:nvCxnSpPr>
          <p:cNvPr id="4" name="Connector de fletxa recta 3">
            <a:extLst>
              <a:ext uri="{FF2B5EF4-FFF2-40B4-BE49-F238E27FC236}">
                <a16:creationId xmlns:a16="http://schemas.microsoft.com/office/drawing/2014/main" id="{9ACFF7FE-BBEC-1E0A-7E77-3ED2F6D339FA}"/>
              </a:ext>
            </a:extLst>
          </p:cNvPr>
          <p:cNvCxnSpPr>
            <a:cxnSpLocks/>
          </p:cNvCxnSpPr>
          <p:nvPr/>
        </p:nvCxnSpPr>
        <p:spPr>
          <a:xfrm flipH="1" flipV="1">
            <a:off x="4489498" y="2358189"/>
            <a:ext cx="911752" cy="166379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Marcador de texto 8">
            <a:extLst>
              <a:ext uri="{FF2B5EF4-FFF2-40B4-BE49-F238E27FC236}">
                <a16:creationId xmlns:a16="http://schemas.microsoft.com/office/drawing/2014/main" id="{AE5C229D-742E-A826-D231-7E378EC162B4}"/>
              </a:ext>
            </a:extLst>
          </p:cNvPr>
          <p:cNvSpPr txBox="1">
            <a:spLocks/>
          </p:cNvSpPr>
          <p:nvPr/>
        </p:nvSpPr>
        <p:spPr>
          <a:xfrm>
            <a:off x="761394" y="2143262"/>
            <a:ext cx="3728104" cy="853908"/>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b="1" dirty="0">
                <a:latin typeface="HelveticaNeueLT Std" panose="020B0604020202020204" pitchFamily="34" charset="0"/>
              </a:rPr>
              <a:t>Important! </a:t>
            </a:r>
            <a:endParaRPr lang="ca-ES" sz="800" dirty="0">
              <a:latin typeface="HelveticaNeueLT Std" panose="020B0604020202020204" pitchFamily="34" charset="0"/>
            </a:endParaRPr>
          </a:p>
          <a:p>
            <a:pPr algn="just"/>
            <a:r>
              <a:rPr lang="ca-ES" sz="800" dirty="0">
                <a:latin typeface="HelveticaNeueLT Std" panose="020B0604020202020204" pitchFamily="34" charset="0"/>
              </a:rPr>
              <a:t>En cas que apunteu “Indicadors de seguiment” com a mètode de seguiment i avaluació, no es tindrà en compte de cara a la puntuació si no els especifiqueu.</a:t>
            </a:r>
          </a:p>
          <a:p>
            <a:pPr algn="just"/>
            <a:r>
              <a:rPr lang="ca-ES" sz="800" dirty="0">
                <a:latin typeface="HelveticaNeueLT Std" panose="020B0604020202020204" pitchFamily="34" charset="0"/>
              </a:rPr>
              <a:t>Cal que tingueu present que aquest és un altre dels criteris de valoració de la sol·licitud. </a:t>
            </a:r>
          </a:p>
        </p:txBody>
      </p:sp>
      <p:cxnSp>
        <p:nvCxnSpPr>
          <p:cNvPr id="11" name="Connector de fletxa recta 10">
            <a:extLst>
              <a:ext uri="{FF2B5EF4-FFF2-40B4-BE49-F238E27FC236}">
                <a16:creationId xmlns:a16="http://schemas.microsoft.com/office/drawing/2014/main" id="{D7F1A226-8D78-00D6-59E4-0099B208C239}"/>
              </a:ext>
            </a:extLst>
          </p:cNvPr>
          <p:cNvCxnSpPr>
            <a:cxnSpLocks/>
          </p:cNvCxnSpPr>
          <p:nvPr/>
        </p:nvCxnSpPr>
        <p:spPr>
          <a:xfrm flipH="1" flipV="1">
            <a:off x="4489498" y="3662410"/>
            <a:ext cx="845648" cy="79271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 name="Imatge 2">
            <a:extLst>
              <a:ext uri="{FF2B5EF4-FFF2-40B4-BE49-F238E27FC236}">
                <a16:creationId xmlns:a16="http://schemas.microsoft.com/office/drawing/2014/main" id="{679480C5-F5B2-5EBC-5EDA-F92209E72440}"/>
              </a:ext>
            </a:extLst>
          </p:cNvPr>
          <p:cNvPicPr>
            <a:picLocks noChangeAspect="1"/>
          </p:cNvPicPr>
          <p:nvPr/>
        </p:nvPicPr>
        <p:blipFill>
          <a:blip r:embed="rId3"/>
          <a:stretch>
            <a:fillRect/>
          </a:stretch>
        </p:blipFill>
        <p:spPr>
          <a:xfrm>
            <a:off x="5401250" y="585692"/>
            <a:ext cx="3144330" cy="4510983"/>
          </a:xfrm>
          <a:prstGeom prst="rect">
            <a:avLst/>
          </a:prstGeom>
        </p:spPr>
      </p:pic>
    </p:spTree>
    <p:extLst>
      <p:ext uri="{BB962C8B-B14F-4D97-AF65-F5344CB8AC3E}">
        <p14:creationId xmlns:p14="http://schemas.microsoft.com/office/powerpoint/2010/main" val="37413799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8552" y="183324"/>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sp>
        <p:nvSpPr>
          <p:cNvPr id="9" name="Marcador de texto 3">
            <a:extLst>
              <a:ext uri="{FF2B5EF4-FFF2-40B4-BE49-F238E27FC236}">
                <a16:creationId xmlns:a16="http://schemas.microsoft.com/office/drawing/2014/main" id="{1A95D082-62DE-73A3-0EC1-388BE3F842E3}"/>
              </a:ext>
            </a:extLst>
          </p:cNvPr>
          <p:cNvSpPr txBox="1">
            <a:spLocks/>
          </p:cNvSpPr>
          <p:nvPr/>
        </p:nvSpPr>
        <p:spPr>
          <a:xfrm>
            <a:off x="17882" y="1586056"/>
            <a:ext cx="4299006" cy="38840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Recursos</a:t>
            </a:r>
            <a:r>
              <a:rPr lang="ca-ES" sz="1300" dirty="0">
                <a:latin typeface="HelveticaNeueLT Std" panose="020B0604020202020204" pitchFamily="34" charset="0"/>
              </a:rPr>
              <a:t> disponibles i capacitat de gestió</a:t>
            </a:r>
          </a:p>
        </p:txBody>
      </p:sp>
      <p:sp>
        <p:nvSpPr>
          <p:cNvPr id="10" name="Marcador de texto 5">
            <a:extLst>
              <a:ext uri="{FF2B5EF4-FFF2-40B4-BE49-F238E27FC236}">
                <a16:creationId xmlns:a16="http://schemas.microsoft.com/office/drawing/2014/main" id="{647A97F3-CA83-BFD5-5170-2620D7D106EE}"/>
              </a:ext>
            </a:extLst>
          </p:cNvPr>
          <p:cNvSpPr txBox="1">
            <a:spLocks/>
          </p:cNvSpPr>
          <p:nvPr/>
        </p:nvSpPr>
        <p:spPr>
          <a:xfrm>
            <a:off x="17881" y="1883151"/>
            <a:ext cx="4492242" cy="614262"/>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Aquest és un dels apartats amb els que heu de tenir més cura.</a:t>
            </a:r>
          </a:p>
          <a:p>
            <a:pPr algn="just"/>
            <a:r>
              <a:rPr lang="ca-ES" sz="800" dirty="0">
                <a:latin typeface="HelveticaNeueLT Std" panose="020B0604020202020204" pitchFamily="34" charset="0"/>
                <a:ea typeface="Calibri" panose="020F0502020204030204" pitchFamily="34" charset="0"/>
                <a:cs typeface="Times New Roman" panose="02020603050405020304" pitchFamily="18" charset="0"/>
              </a:rPr>
              <a:t>És important tenir en compte que el pressupost de la Diputació és limitat. Per tant, en cas de concessió, l’import atorgat serà un percentatge del pressupost total inicialment previst. Aquest percentatge dependrà de la puntuació obtinguda per la sol·licitud.</a:t>
            </a:r>
          </a:p>
          <a:p>
            <a:pPr algn="just"/>
            <a:r>
              <a:rPr lang="ca-ES" sz="800" dirty="0">
                <a:latin typeface="HelveticaNeueLT Std" panose="020B0604020202020204" pitchFamily="34" charset="0"/>
              </a:rPr>
              <a:t> </a:t>
            </a:r>
          </a:p>
        </p:txBody>
      </p:sp>
      <p:sp>
        <p:nvSpPr>
          <p:cNvPr id="13" name="Marcador de texto 5">
            <a:extLst>
              <a:ext uri="{FF2B5EF4-FFF2-40B4-BE49-F238E27FC236}">
                <a16:creationId xmlns:a16="http://schemas.microsoft.com/office/drawing/2014/main" id="{7DEF521B-5888-AC6A-BAE8-F2DC4441E1A3}"/>
              </a:ext>
            </a:extLst>
          </p:cNvPr>
          <p:cNvSpPr txBox="1">
            <a:spLocks/>
          </p:cNvSpPr>
          <p:nvPr/>
        </p:nvSpPr>
        <p:spPr>
          <a:xfrm>
            <a:off x="625205" y="2485213"/>
            <a:ext cx="3884918" cy="1050354"/>
          </a:xfrm>
          <a:prstGeom prst="rect">
            <a:avLst/>
          </a:prstGeom>
        </p:spPr>
        <p:txBody>
          <a:bodyPr vert="horz" lIns="91440" tIns="45720" rIns="91440" bIns="45720" rtlCol="0">
            <a:noAutofit/>
          </a:bodyPr>
          <a:lstStyle>
            <a:defPPr>
              <a:defRPr lang="es-ES"/>
            </a:defPPr>
            <a:lvl1pPr indent="0" algn="just">
              <a:spcBef>
                <a:spcPct val="20000"/>
              </a:spcBef>
              <a:buFont typeface="Arial"/>
              <a:buNone/>
              <a:defRPr sz="800" b="0">
                <a:latin typeface="HelveticaNeueLT Std" panose="020B0604020202020204" pitchFamily="34" charset="0"/>
              </a:defRPr>
            </a:lvl1pPr>
            <a:lvl2pPr marL="742950" indent="-285750">
              <a:spcBef>
                <a:spcPct val="20000"/>
              </a:spcBef>
              <a:buFont typeface="Arial"/>
              <a:buChar char="–"/>
              <a:defRPr sz="2800"/>
            </a:lvl2pPr>
            <a:lvl3pPr marL="1143000" indent="-228600">
              <a:spcBef>
                <a:spcPct val="20000"/>
              </a:spcBef>
              <a:buFont typeface="Arial"/>
              <a:buChar char="•"/>
              <a:defRPr sz="2400"/>
            </a:lvl3pPr>
            <a:lvl4pPr marL="1600200" indent="-228600">
              <a:spcBef>
                <a:spcPct val="20000"/>
              </a:spcBef>
              <a:buFont typeface="Arial"/>
              <a:buChar char="–"/>
              <a:defRPr sz="2000"/>
            </a:lvl4pPr>
            <a:lvl5pPr marL="2057400" indent="-228600">
              <a:spcBef>
                <a:spcPct val="20000"/>
              </a:spcBef>
              <a:buFont typeface="Arial"/>
              <a:buChar char="»"/>
              <a:defRPr sz="2000"/>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ca-ES" b="1" dirty="0"/>
              <a:t>Important! </a:t>
            </a:r>
            <a:r>
              <a:rPr lang="ca-ES" dirty="0"/>
              <a:t>És imprescindible que preveieu que l’import sol·licitat a la Diputació de Barcelona no necessàriament s’ha de correspondre amb l’atorgat i que serà l’ens local qui haurà d’assumir la diferència.</a:t>
            </a:r>
          </a:p>
          <a:p>
            <a:r>
              <a:rPr lang="ca-ES" dirty="0"/>
              <a:t>En aquest punt, us aconsellaríem fer una reflexió en el moment d’estimar el cost total de la despesa associada al projecte per tal de fer atenció a la possible desviació pressupostària a la qual fa referència el règim de la convocatòria del Catàleg de Serveis 2027 i que podria comportar una revocació parcial o inclús total del suport.</a:t>
            </a:r>
          </a:p>
          <a:p>
            <a:r>
              <a:rPr lang="ca-ES" dirty="0"/>
              <a:t> </a:t>
            </a:r>
          </a:p>
        </p:txBody>
      </p:sp>
      <p:pic>
        <p:nvPicPr>
          <p:cNvPr id="19" name="Gràfic 18" descr="Head with gears with solid fill">
            <a:extLst>
              <a:ext uri="{FF2B5EF4-FFF2-40B4-BE49-F238E27FC236}">
                <a16:creationId xmlns:a16="http://schemas.microsoft.com/office/drawing/2014/main" id="{90568814-0B06-0899-7584-7CA86097DB6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5366" y="2680241"/>
            <a:ext cx="359839" cy="359839"/>
          </a:xfrm>
          <a:prstGeom prst="rect">
            <a:avLst/>
          </a:prstGeom>
        </p:spPr>
      </p:pic>
      <p:sp>
        <p:nvSpPr>
          <p:cNvPr id="7" name="Marcador de texto 6"/>
          <p:cNvSpPr txBox="1">
            <a:spLocks/>
          </p:cNvSpPr>
          <p:nvPr/>
        </p:nvSpPr>
        <p:spPr>
          <a:xfrm>
            <a:off x="17882" y="3516064"/>
            <a:ext cx="51631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20.</a:t>
            </a:r>
          </a:p>
        </p:txBody>
      </p:sp>
      <p:sp>
        <p:nvSpPr>
          <p:cNvPr id="5" name="Marcador de texto 3">
            <a:extLst>
              <a:ext uri="{FF2B5EF4-FFF2-40B4-BE49-F238E27FC236}">
                <a16:creationId xmlns:a16="http://schemas.microsoft.com/office/drawing/2014/main" id="{9EC142D4-B46D-8464-38E5-BC8CFCC03506}"/>
              </a:ext>
            </a:extLst>
          </p:cNvPr>
          <p:cNvSpPr>
            <a:spLocks noGrp="1"/>
          </p:cNvSpPr>
          <p:nvPr>
            <p:ph type="body" sz="quarter" idx="14"/>
          </p:nvPr>
        </p:nvSpPr>
        <p:spPr>
          <a:xfrm>
            <a:off x="384479" y="3575771"/>
            <a:ext cx="3105834" cy="491814"/>
          </a:xfrm>
        </p:spPr>
        <p:txBody>
          <a:bodyPr>
            <a:normAutofit/>
          </a:bodyPr>
          <a:lstStyle/>
          <a:p>
            <a:r>
              <a:rPr lang="ca-ES" sz="1300" dirty="0">
                <a:latin typeface="HelveticaNeueLT Std" panose="020B0604020202020204" pitchFamily="34" charset="0"/>
              </a:rPr>
              <a:t>Tram de població</a:t>
            </a:r>
          </a:p>
        </p:txBody>
      </p:sp>
      <p:sp>
        <p:nvSpPr>
          <p:cNvPr id="6" name="Marcador de texto 5">
            <a:extLst>
              <a:ext uri="{FF2B5EF4-FFF2-40B4-BE49-F238E27FC236}">
                <a16:creationId xmlns:a16="http://schemas.microsoft.com/office/drawing/2014/main" id="{73F2ED37-FA96-B63A-41E7-08909D9FFE1A}"/>
              </a:ext>
            </a:extLst>
          </p:cNvPr>
          <p:cNvSpPr txBox="1">
            <a:spLocks/>
          </p:cNvSpPr>
          <p:nvPr/>
        </p:nvSpPr>
        <p:spPr>
          <a:xfrm>
            <a:off x="265365" y="3834502"/>
            <a:ext cx="4244758" cy="122811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És essencial que cliqueu el tram de població al qual pertany el vostre ens local. En el cas de ens supramunicipals el còmput total d’habitants correspondrà a la suma dels habitants de tots els municipis que la conformen.</a:t>
            </a:r>
          </a:p>
          <a:p>
            <a:pPr algn="just"/>
            <a:r>
              <a:rPr lang="ca-ES" sz="800" dirty="0">
                <a:latin typeface="HelveticaNeueLT Std" panose="020B0604020202020204" pitchFamily="34" charset="0"/>
              </a:rPr>
              <a:t>En l’apartat “Condicions d’execució i justificació” de la fitxa del recurs podreu consultar els percentatges de cofinançament obligatoris.</a:t>
            </a:r>
          </a:p>
          <a:p>
            <a:pPr algn="just"/>
            <a:r>
              <a:rPr lang="ca-ES" sz="800" dirty="0">
                <a:latin typeface="HelveticaNeueLT Std" panose="020B0604020202020204" pitchFamily="34" charset="0"/>
              </a:rPr>
              <a:t>En marcar el tram de població al qual pertany el vostre ens local, una nota sota l’estructura d'ingressos indicarà quin és el percentatge de suport que com a màxim assumiria la Diputació de Barcelona en funció del percentatge de cofinançament obligatori de l’ens local. </a:t>
            </a:r>
            <a:r>
              <a:rPr lang="ca-ES" sz="800" b="1" dirty="0">
                <a:latin typeface="HelveticaNeueLT Std" panose="020B0604020202020204" pitchFamily="34" charset="0"/>
              </a:rPr>
              <a:t>Estigueu alerta!</a:t>
            </a:r>
          </a:p>
          <a:p>
            <a:pPr algn="just"/>
            <a:br>
              <a:rPr lang="ca-ES" sz="800" dirty="0">
                <a:latin typeface="HelveticaNeueLT Std" panose="020B0604020202020204" pitchFamily="34" charset="0"/>
              </a:rPr>
            </a:br>
            <a:endParaRPr lang="es-ES" sz="800" dirty="0">
              <a:latin typeface="HelveticaNeueLT Std" panose="020B0604020202020204" pitchFamily="34" charset="0"/>
            </a:endParaRPr>
          </a:p>
        </p:txBody>
      </p:sp>
      <p:cxnSp>
        <p:nvCxnSpPr>
          <p:cNvPr id="8" name="Connector de fletxa recta 7">
            <a:extLst>
              <a:ext uri="{FF2B5EF4-FFF2-40B4-BE49-F238E27FC236}">
                <a16:creationId xmlns:a16="http://schemas.microsoft.com/office/drawing/2014/main" id="{CBF38BD7-BADC-503F-E917-F950AF82E663}"/>
              </a:ext>
            </a:extLst>
          </p:cNvPr>
          <p:cNvCxnSpPr>
            <a:cxnSpLocks/>
          </p:cNvCxnSpPr>
          <p:nvPr/>
        </p:nvCxnSpPr>
        <p:spPr>
          <a:xfrm flipH="1">
            <a:off x="4451329" y="1677546"/>
            <a:ext cx="785625"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5" name="Connector de fletxa recta 14">
            <a:extLst>
              <a:ext uri="{FF2B5EF4-FFF2-40B4-BE49-F238E27FC236}">
                <a16:creationId xmlns:a16="http://schemas.microsoft.com/office/drawing/2014/main" id="{41BF4987-6F66-E8DC-F148-C7D42AB09715}"/>
              </a:ext>
            </a:extLst>
          </p:cNvPr>
          <p:cNvCxnSpPr>
            <a:cxnSpLocks/>
          </p:cNvCxnSpPr>
          <p:nvPr/>
        </p:nvCxnSpPr>
        <p:spPr>
          <a:xfrm flipH="1">
            <a:off x="4451329" y="2062556"/>
            <a:ext cx="835691" cy="151321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1" name="Imatge 10">
            <a:extLst>
              <a:ext uri="{FF2B5EF4-FFF2-40B4-BE49-F238E27FC236}">
                <a16:creationId xmlns:a16="http://schemas.microsoft.com/office/drawing/2014/main" id="{68BF2D95-840A-C694-020B-2016DCA9AAFE}"/>
              </a:ext>
            </a:extLst>
          </p:cNvPr>
          <p:cNvPicPr>
            <a:picLocks noChangeAspect="1"/>
          </p:cNvPicPr>
          <p:nvPr/>
        </p:nvPicPr>
        <p:blipFill>
          <a:blip r:embed="rId3"/>
          <a:stretch>
            <a:fillRect/>
          </a:stretch>
        </p:blipFill>
        <p:spPr>
          <a:xfrm>
            <a:off x="5348614" y="614981"/>
            <a:ext cx="3146826" cy="4490357"/>
          </a:xfrm>
          <a:prstGeom prst="rect">
            <a:avLst/>
          </a:prstGeom>
        </p:spPr>
      </p:pic>
    </p:spTree>
    <p:extLst>
      <p:ext uri="{BB962C8B-B14F-4D97-AF65-F5344CB8AC3E}">
        <p14:creationId xmlns:p14="http://schemas.microsoft.com/office/powerpoint/2010/main" val="40801746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63435-7D81-B146-FC80-C854619B0C5F}"/>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DC9312BA-C84C-6E5E-C256-C8D2EDD77273}"/>
              </a:ext>
            </a:extLst>
          </p:cNvPr>
          <p:cNvSpPr>
            <a:spLocks noGrp="1"/>
          </p:cNvSpPr>
          <p:nvPr>
            <p:ph type="title"/>
          </p:nvPr>
        </p:nvSpPr>
        <p:spPr>
          <a:xfrm>
            <a:off x="158552" y="183324"/>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sp>
        <p:nvSpPr>
          <p:cNvPr id="24" name="Marcador de texto 3">
            <a:extLst>
              <a:ext uri="{FF2B5EF4-FFF2-40B4-BE49-F238E27FC236}">
                <a16:creationId xmlns:a16="http://schemas.microsoft.com/office/drawing/2014/main" id="{F4EF4C1F-A1CB-76DA-EAE7-E30ABB4E1C61}"/>
              </a:ext>
            </a:extLst>
          </p:cNvPr>
          <p:cNvSpPr>
            <a:spLocks noGrp="1"/>
          </p:cNvSpPr>
          <p:nvPr>
            <p:ph type="body" sz="quarter" idx="14"/>
          </p:nvPr>
        </p:nvSpPr>
        <p:spPr>
          <a:xfrm>
            <a:off x="405539" y="1493232"/>
            <a:ext cx="3536578" cy="491814"/>
          </a:xfrm>
        </p:spPr>
        <p:txBody>
          <a:bodyPr>
            <a:normAutofit/>
          </a:bodyPr>
          <a:lstStyle/>
          <a:p>
            <a:r>
              <a:rPr lang="ca-ES" sz="1200" dirty="0">
                <a:latin typeface="HelveticaNeueLT Std" panose="020B0604020202020204" pitchFamily="34" charset="0"/>
              </a:rPr>
              <a:t>Estructura</a:t>
            </a:r>
            <a:r>
              <a:rPr lang="ca-ES" sz="1300" dirty="0">
                <a:latin typeface="HelveticaNeueLT Std" panose="020B0604020202020204" pitchFamily="34" charset="0"/>
              </a:rPr>
              <a:t> de finançament</a:t>
            </a:r>
          </a:p>
        </p:txBody>
      </p:sp>
      <p:sp>
        <p:nvSpPr>
          <p:cNvPr id="25" name="Marcador de texto 5">
            <a:extLst>
              <a:ext uri="{FF2B5EF4-FFF2-40B4-BE49-F238E27FC236}">
                <a16:creationId xmlns:a16="http://schemas.microsoft.com/office/drawing/2014/main" id="{27F3ECAB-BDD5-9F57-88D8-5BC7F79E6ABB}"/>
              </a:ext>
            </a:extLst>
          </p:cNvPr>
          <p:cNvSpPr txBox="1">
            <a:spLocks/>
          </p:cNvSpPr>
          <p:nvPr/>
        </p:nvSpPr>
        <p:spPr>
          <a:xfrm>
            <a:off x="239546" y="1754277"/>
            <a:ext cx="4284328" cy="1379431"/>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Tingueu en compte que els ens locals han d’assumir un cofinançament obligatori, excepte en els supòsits previstos en la fitxa del recurs, apartat «Condicions d’execució i justificació». Aquesta excepció s’aplica als ens locals de fins a 1.000 habitants i als casos en què l’import atorgat sigui igual o inferior a 3.000 €.</a:t>
            </a:r>
          </a:p>
          <a:p>
            <a:pPr algn="just"/>
            <a:r>
              <a:rPr lang="ca-ES" sz="800" dirty="0">
                <a:latin typeface="HelveticaNeueLT Std" panose="020B0604020202020204" pitchFamily="34" charset="0"/>
              </a:rPr>
              <a:t>Ara bé, excepte quan el pressupost total de la sol·licitud sigui igual o inferior a 3.000 €, en el moment de presentar la proposta no és possible saber si aquesta rebrà suport econòmic ni, en cas d'obtenir la puntuació mínima requerida, quin serà l’import final concedit. Per aquest motiu, us recomanem que empleneu aquest apartat amb especial cura i que prevegeu uns ingressos i unes despeses coherents, realistes i ajustats a les</a:t>
            </a:r>
          </a:p>
          <a:p>
            <a:pPr algn="just"/>
            <a:r>
              <a:rPr lang="ca-ES" sz="800" dirty="0">
                <a:latin typeface="HelveticaNeueLT Std" panose="020B0604020202020204" pitchFamily="34" charset="0"/>
              </a:rPr>
              <a:t>necessitats de la programació.</a:t>
            </a:r>
          </a:p>
          <a:p>
            <a:pPr algn="just"/>
            <a:r>
              <a:rPr lang="ca-ES" sz="800" dirty="0">
                <a:latin typeface="HelveticaNeueLT Std" panose="020B0604020202020204" pitchFamily="34" charset="0"/>
              </a:rPr>
              <a:t> </a:t>
            </a:r>
            <a:br>
              <a:rPr lang="ca-ES" sz="800" dirty="0">
                <a:latin typeface="HelveticaNeueLT Std" panose="020B0604020202020204" pitchFamily="34" charset="0"/>
              </a:rPr>
            </a:br>
            <a:endParaRPr lang="es-ES" sz="800" dirty="0">
              <a:latin typeface="HelveticaNeueLT Std" panose="020B0604020202020204" pitchFamily="34" charset="0"/>
            </a:endParaRPr>
          </a:p>
          <a:p>
            <a:pPr algn="just"/>
            <a:endParaRPr lang="ca-ES" sz="800" dirty="0">
              <a:latin typeface="HelveticaNeueLT Std" panose="020B0604020202020204" pitchFamily="34" charset="0"/>
            </a:endParaRPr>
          </a:p>
          <a:p>
            <a:pPr algn="just"/>
            <a:br>
              <a:rPr lang="ca-ES" sz="800" dirty="0">
                <a:latin typeface="HelveticaNeueLT Std" panose="020B0604020202020204" pitchFamily="34" charset="0"/>
              </a:rPr>
            </a:br>
            <a:endParaRPr lang="es-ES" sz="800" dirty="0">
              <a:latin typeface="HelveticaNeueLT Std" panose="020B0604020202020204" pitchFamily="34" charset="0"/>
            </a:endParaRPr>
          </a:p>
        </p:txBody>
      </p:sp>
      <p:sp>
        <p:nvSpPr>
          <p:cNvPr id="26" name="Marcador de texto 6">
            <a:extLst>
              <a:ext uri="{FF2B5EF4-FFF2-40B4-BE49-F238E27FC236}">
                <a16:creationId xmlns:a16="http://schemas.microsoft.com/office/drawing/2014/main" id="{19DEE0F7-761D-ECBB-70C2-CD143AFD41F1}"/>
              </a:ext>
            </a:extLst>
          </p:cNvPr>
          <p:cNvSpPr txBox="1">
            <a:spLocks/>
          </p:cNvSpPr>
          <p:nvPr/>
        </p:nvSpPr>
        <p:spPr>
          <a:xfrm>
            <a:off x="33861" y="1443498"/>
            <a:ext cx="53304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21.</a:t>
            </a:r>
          </a:p>
        </p:txBody>
      </p:sp>
      <p:pic>
        <p:nvPicPr>
          <p:cNvPr id="30" name="Gràfic 29" descr="Head with gears with solid fill">
            <a:extLst>
              <a:ext uri="{FF2B5EF4-FFF2-40B4-BE49-F238E27FC236}">
                <a16:creationId xmlns:a16="http://schemas.microsoft.com/office/drawing/2014/main" id="{EC6B4900-95C8-9C3B-7633-DC140CCC644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79542" y="3140867"/>
            <a:ext cx="362264" cy="362264"/>
          </a:xfrm>
          <a:prstGeom prst="rect">
            <a:avLst/>
          </a:prstGeom>
        </p:spPr>
      </p:pic>
      <p:sp>
        <p:nvSpPr>
          <p:cNvPr id="11" name="Marcador de texto 5">
            <a:extLst>
              <a:ext uri="{FF2B5EF4-FFF2-40B4-BE49-F238E27FC236}">
                <a16:creationId xmlns:a16="http://schemas.microsoft.com/office/drawing/2014/main" id="{C7FB703E-E588-527C-0082-85658FE8F693}"/>
              </a:ext>
            </a:extLst>
          </p:cNvPr>
          <p:cNvSpPr txBox="1">
            <a:spLocks/>
          </p:cNvSpPr>
          <p:nvPr/>
        </p:nvSpPr>
        <p:spPr>
          <a:xfrm>
            <a:off x="852126" y="3077809"/>
            <a:ext cx="3620920" cy="970263"/>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b="1" kern="100" dirty="0">
                <a:effectLst/>
                <a:latin typeface="HelveticaNeueLT Std" panose="020B0604020202020204" pitchFamily="34" charset="0"/>
                <a:ea typeface="Calibri" panose="020F0502020204030204" pitchFamily="34" charset="0"/>
                <a:cs typeface="Times New Roman" panose="02020603050405020304" pitchFamily="18" charset="0"/>
              </a:rPr>
              <a:t>Important!</a:t>
            </a:r>
            <a:r>
              <a:rPr lang="ca-ES" sz="800" kern="100" dirty="0">
                <a:effectLst/>
                <a:latin typeface="HelveticaNeueLT Std" panose="020B0604020202020204" pitchFamily="34" charset="0"/>
                <a:ea typeface="Calibri" panose="020F0502020204030204" pitchFamily="34" charset="0"/>
                <a:cs typeface="Times New Roman" panose="02020603050405020304" pitchFamily="18" charset="0"/>
              </a:rPr>
              <a:t> </a:t>
            </a:r>
          </a:p>
          <a:p>
            <a:pPr algn="just"/>
            <a:r>
              <a:rPr lang="ca-ES" sz="800" dirty="0">
                <a:latin typeface="HelveticaNeueLT Std" panose="020B0604020202020204" pitchFamily="34" charset="0"/>
              </a:rPr>
              <a:t>En cas d’assolir la puntuació mínima requerida (60 punts), l’import sol·licitat a la Diputació de Barcelona no es correspondrà necessàriament amb l’import finalment concedit. Per aquest motiu, és important tenir en compte que l’ens local haurà d’assumir, si escau, la diferència entre el cost total de la programació prevista i l’import atorgat.</a:t>
            </a:r>
          </a:p>
          <a:p>
            <a:pPr algn="just"/>
            <a:br>
              <a:rPr lang="ca-ES" sz="800" dirty="0">
                <a:latin typeface="HelveticaNeueLT Std" panose="020B0604020202020204" pitchFamily="34" charset="0"/>
              </a:rPr>
            </a:br>
            <a:endParaRPr lang="es-ES" sz="800" dirty="0">
              <a:latin typeface="HelveticaNeueLT Std" panose="020B0604020202020204" pitchFamily="34" charset="0"/>
            </a:endParaRPr>
          </a:p>
        </p:txBody>
      </p:sp>
      <p:cxnSp>
        <p:nvCxnSpPr>
          <p:cNvPr id="12" name="Connector de fletxa recta 11">
            <a:extLst>
              <a:ext uri="{FF2B5EF4-FFF2-40B4-BE49-F238E27FC236}">
                <a16:creationId xmlns:a16="http://schemas.microsoft.com/office/drawing/2014/main" id="{A8380BD8-834E-328B-FB96-A5E508F4C3EA}"/>
              </a:ext>
            </a:extLst>
          </p:cNvPr>
          <p:cNvCxnSpPr>
            <a:cxnSpLocks/>
          </p:cNvCxnSpPr>
          <p:nvPr/>
        </p:nvCxnSpPr>
        <p:spPr>
          <a:xfrm flipH="1" flipV="1">
            <a:off x="4473046" y="1935312"/>
            <a:ext cx="763908" cy="59943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7" name="Marcador de texto 3">
            <a:extLst>
              <a:ext uri="{FF2B5EF4-FFF2-40B4-BE49-F238E27FC236}">
                <a16:creationId xmlns:a16="http://schemas.microsoft.com/office/drawing/2014/main" id="{B2BE06CB-6F66-E3D3-EF0D-922E04EB17E8}"/>
              </a:ext>
            </a:extLst>
          </p:cNvPr>
          <p:cNvSpPr txBox="1">
            <a:spLocks/>
          </p:cNvSpPr>
          <p:nvPr/>
        </p:nvSpPr>
        <p:spPr>
          <a:xfrm>
            <a:off x="418759" y="3995517"/>
            <a:ext cx="3543867" cy="357448"/>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Despeses</a:t>
            </a:r>
            <a:r>
              <a:rPr lang="ca-ES" sz="1300" dirty="0">
                <a:latin typeface="HelveticaNeueLT Std" panose="020B0604020202020204" pitchFamily="34" charset="0"/>
              </a:rPr>
              <a:t> previstes</a:t>
            </a:r>
          </a:p>
        </p:txBody>
      </p:sp>
      <p:sp>
        <p:nvSpPr>
          <p:cNvPr id="28" name="Marcador de texto 5">
            <a:extLst>
              <a:ext uri="{FF2B5EF4-FFF2-40B4-BE49-F238E27FC236}">
                <a16:creationId xmlns:a16="http://schemas.microsoft.com/office/drawing/2014/main" id="{C940E49B-BE99-9568-B5C0-03BBDDB7F25E}"/>
              </a:ext>
            </a:extLst>
          </p:cNvPr>
          <p:cNvSpPr txBox="1">
            <a:spLocks/>
          </p:cNvSpPr>
          <p:nvPr/>
        </p:nvSpPr>
        <p:spPr>
          <a:xfrm>
            <a:off x="300383" y="4236910"/>
            <a:ext cx="4172663" cy="857250"/>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Les despeses elegibles són aquelles associades als capítols pressupostaris I, II i IV. Aquests capítols, però, tenen unes excepcions que caldria observar a l’hora d’emplenar el formulari i que s’hauran de respectar de cara a la justificació en cas de concessió. </a:t>
            </a:r>
          </a:p>
          <a:p>
            <a:pPr algn="just"/>
            <a:r>
              <a:rPr lang="ca-ES" sz="800" dirty="0">
                <a:latin typeface="HelveticaNeueLT Std" panose="020B0604020202020204" pitchFamily="34" charset="0"/>
              </a:rPr>
              <a:t>A l’apartat “Condicions d’execució i concertació” de la fitxa del recurs podreu consultar la informació relativa a les despeses elegibles i les seves limitacions</a:t>
            </a:r>
            <a:br>
              <a:rPr lang="ca-ES" sz="800" dirty="0">
                <a:latin typeface="HelveticaNeueLT Std" panose="020B0604020202020204" pitchFamily="34" charset="0"/>
              </a:rPr>
            </a:br>
            <a:endParaRPr lang="es-ES" sz="800" dirty="0">
              <a:latin typeface="HelveticaNeueLT Std" panose="020B0604020202020204" pitchFamily="34" charset="0"/>
            </a:endParaRPr>
          </a:p>
        </p:txBody>
      </p:sp>
      <p:sp>
        <p:nvSpPr>
          <p:cNvPr id="29" name="Marcador de texto 6">
            <a:extLst>
              <a:ext uri="{FF2B5EF4-FFF2-40B4-BE49-F238E27FC236}">
                <a16:creationId xmlns:a16="http://schemas.microsoft.com/office/drawing/2014/main" id="{6028FB82-8CA2-5F30-4DC3-8B9F54139B82}"/>
              </a:ext>
            </a:extLst>
          </p:cNvPr>
          <p:cNvSpPr txBox="1">
            <a:spLocks/>
          </p:cNvSpPr>
          <p:nvPr/>
        </p:nvSpPr>
        <p:spPr>
          <a:xfrm>
            <a:off x="33861" y="3945316"/>
            <a:ext cx="53304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22.</a:t>
            </a:r>
          </a:p>
        </p:txBody>
      </p:sp>
      <p:cxnSp>
        <p:nvCxnSpPr>
          <p:cNvPr id="15" name="Connector de fletxa recta 14">
            <a:extLst>
              <a:ext uri="{FF2B5EF4-FFF2-40B4-BE49-F238E27FC236}">
                <a16:creationId xmlns:a16="http://schemas.microsoft.com/office/drawing/2014/main" id="{93459409-4A9C-E537-9F04-7D877BD3ECE3}"/>
              </a:ext>
            </a:extLst>
          </p:cNvPr>
          <p:cNvCxnSpPr>
            <a:cxnSpLocks/>
          </p:cNvCxnSpPr>
          <p:nvPr/>
        </p:nvCxnSpPr>
        <p:spPr>
          <a:xfrm flipH="1">
            <a:off x="4451329" y="3825147"/>
            <a:ext cx="763908" cy="4237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3" name="Imatge 2">
            <a:extLst>
              <a:ext uri="{FF2B5EF4-FFF2-40B4-BE49-F238E27FC236}">
                <a16:creationId xmlns:a16="http://schemas.microsoft.com/office/drawing/2014/main" id="{BA311C1A-8CFE-0D45-9933-7019439483F6}"/>
              </a:ext>
            </a:extLst>
          </p:cNvPr>
          <p:cNvPicPr>
            <a:picLocks noChangeAspect="1"/>
          </p:cNvPicPr>
          <p:nvPr/>
        </p:nvPicPr>
        <p:blipFill>
          <a:blip r:embed="rId3"/>
          <a:stretch>
            <a:fillRect/>
          </a:stretch>
        </p:blipFill>
        <p:spPr>
          <a:xfrm>
            <a:off x="5348614" y="614981"/>
            <a:ext cx="3146826" cy="4490357"/>
          </a:xfrm>
          <a:prstGeom prst="rect">
            <a:avLst/>
          </a:prstGeom>
        </p:spPr>
      </p:pic>
    </p:spTree>
    <p:extLst>
      <p:ext uri="{BB962C8B-B14F-4D97-AF65-F5344CB8AC3E}">
        <p14:creationId xmlns:p14="http://schemas.microsoft.com/office/powerpoint/2010/main" val="1600597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8552" y="183324"/>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sp>
        <p:nvSpPr>
          <p:cNvPr id="8" name="Marcador de texto 3">
            <a:extLst>
              <a:ext uri="{FF2B5EF4-FFF2-40B4-BE49-F238E27FC236}">
                <a16:creationId xmlns:a16="http://schemas.microsoft.com/office/drawing/2014/main" id="{6D2F0BFD-E4B0-9409-409C-592D2E343DAD}"/>
              </a:ext>
            </a:extLst>
          </p:cNvPr>
          <p:cNvSpPr>
            <a:spLocks noGrp="1"/>
          </p:cNvSpPr>
          <p:nvPr>
            <p:ph type="body" sz="quarter" idx="14"/>
          </p:nvPr>
        </p:nvSpPr>
        <p:spPr>
          <a:xfrm>
            <a:off x="418042" y="1992709"/>
            <a:ext cx="3536578" cy="491814"/>
          </a:xfrm>
        </p:spPr>
        <p:txBody>
          <a:bodyPr>
            <a:normAutofit/>
          </a:bodyPr>
          <a:lstStyle/>
          <a:p>
            <a:r>
              <a:rPr lang="ca-ES" sz="1200" dirty="0">
                <a:latin typeface="HelveticaNeueLT Std" panose="020B0604020202020204" pitchFamily="34" charset="0"/>
              </a:rPr>
              <a:t>Diferència</a:t>
            </a:r>
            <a:r>
              <a:rPr lang="ca-ES" sz="1300" dirty="0">
                <a:latin typeface="HelveticaNeueLT Std" panose="020B0604020202020204" pitchFamily="34" charset="0"/>
              </a:rPr>
              <a:t> entre ingressos i despeses</a:t>
            </a:r>
          </a:p>
        </p:txBody>
      </p:sp>
      <p:sp>
        <p:nvSpPr>
          <p:cNvPr id="9" name="Marcador de texto 5">
            <a:extLst>
              <a:ext uri="{FF2B5EF4-FFF2-40B4-BE49-F238E27FC236}">
                <a16:creationId xmlns:a16="http://schemas.microsoft.com/office/drawing/2014/main" id="{11BA4604-1479-0A7B-D635-451FD316E6F7}"/>
              </a:ext>
            </a:extLst>
          </p:cNvPr>
          <p:cNvSpPr txBox="1">
            <a:spLocks/>
          </p:cNvSpPr>
          <p:nvPr/>
        </p:nvSpPr>
        <p:spPr>
          <a:xfrm>
            <a:off x="315942" y="2283341"/>
            <a:ext cx="4138100" cy="628126"/>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Per tal que l’estructura de finançament sigui correcte, la diferència entre ingressos i despeses sempre ha de ser igual a 0.</a:t>
            </a:r>
          </a:p>
          <a:p>
            <a:pPr algn="just"/>
            <a:r>
              <a:rPr lang="ca-ES" sz="800" dirty="0">
                <a:latin typeface="HelveticaNeueLT Std" panose="020B0604020202020204" pitchFamily="34" charset="0"/>
              </a:rPr>
              <a:t>Si no és el cas, reviseu la sol·licitud per tal de detectar l’error. Gràcies!</a:t>
            </a:r>
          </a:p>
          <a:p>
            <a:pPr algn="just"/>
            <a:br>
              <a:rPr lang="ca-ES" sz="800" dirty="0">
                <a:latin typeface="HelveticaNeueLT Std" panose="020B0604020202020204" pitchFamily="34" charset="0"/>
              </a:rPr>
            </a:br>
            <a:endParaRPr lang="es-ES" sz="800" dirty="0">
              <a:latin typeface="HelveticaNeueLT Std" panose="020B0604020202020204" pitchFamily="34" charset="0"/>
            </a:endParaRPr>
          </a:p>
        </p:txBody>
      </p:sp>
      <p:sp>
        <p:nvSpPr>
          <p:cNvPr id="10" name="Marcador de texto 6">
            <a:extLst>
              <a:ext uri="{FF2B5EF4-FFF2-40B4-BE49-F238E27FC236}">
                <a16:creationId xmlns:a16="http://schemas.microsoft.com/office/drawing/2014/main" id="{D21F3769-2000-D4E5-1A98-E0E55AE0A4D1}"/>
              </a:ext>
            </a:extLst>
          </p:cNvPr>
          <p:cNvSpPr txBox="1">
            <a:spLocks/>
          </p:cNvSpPr>
          <p:nvPr/>
        </p:nvSpPr>
        <p:spPr>
          <a:xfrm>
            <a:off x="49420" y="1974245"/>
            <a:ext cx="53304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23.</a:t>
            </a:r>
          </a:p>
        </p:txBody>
      </p:sp>
      <p:cxnSp>
        <p:nvCxnSpPr>
          <p:cNvPr id="11" name="Connector de fletxa recta 10">
            <a:extLst>
              <a:ext uri="{FF2B5EF4-FFF2-40B4-BE49-F238E27FC236}">
                <a16:creationId xmlns:a16="http://schemas.microsoft.com/office/drawing/2014/main" id="{00C08C8A-3E0E-4C11-1CD6-F774B808F6E0}"/>
              </a:ext>
            </a:extLst>
          </p:cNvPr>
          <p:cNvCxnSpPr>
            <a:cxnSpLocks/>
          </p:cNvCxnSpPr>
          <p:nvPr/>
        </p:nvCxnSpPr>
        <p:spPr>
          <a:xfrm flipH="1" flipV="1">
            <a:off x="4472714" y="2860159"/>
            <a:ext cx="875900" cy="106557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Connector de fletxa recta 15">
            <a:extLst>
              <a:ext uri="{FF2B5EF4-FFF2-40B4-BE49-F238E27FC236}">
                <a16:creationId xmlns:a16="http://schemas.microsoft.com/office/drawing/2014/main" id="{FC576A70-DF94-AEF7-1093-0C4C10ADC4A8}"/>
              </a:ext>
            </a:extLst>
          </p:cNvPr>
          <p:cNvCxnSpPr>
            <a:cxnSpLocks/>
          </p:cNvCxnSpPr>
          <p:nvPr/>
        </p:nvCxnSpPr>
        <p:spPr>
          <a:xfrm flipH="1" flipV="1">
            <a:off x="4481989" y="3878144"/>
            <a:ext cx="916939" cy="53021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Marcador de texto 3">
            <a:extLst>
              <a:ext uri="{FF2B5EF4-FFF2-40B4-BE49-F238E27FC236}">
                <a16:creationId xmlns:a16="http://schemas.microsoft.com/office/drawing/2014/main" id="{63AE0D15-6A0B-FB90-90B3-8FE02B8A499E}"/>
              </a:ext>
            </a:extLst>
          </p:cNvPr>
          <p:cNvSpPr txBox="1">
            <a:spLocks/>
          </p:cNvSpPr>
          <p:nvPr/>
        </p:nvSpPr>
        <p:spPr>
          <a:xfrm>
            <a:off x="459907" y="3216817"/>
            <a:ext cx="3543867" cy="357448"/>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300" dirty="0"/>
              <a:t>Informació </a:t>
            </a:r>
            <a:r>
              <a:rPr lang="ca-ES" sz="1200" dirty="0">
                <a:latin typeface="HelveticaNeueLT Std" panose="020B0604020202020204" pitchFamily="34" charset="0"/>
              </a:rPr>
              <a:t>complementària</a:t>
            </a:r>
          </a:p>
        </p:txBody>
      </p:sp>
      <p:sp>
        <p:nvSpPr>
          <p:cNvPr id="31" name="Marcador de texto 5">
            <a:extLst>
              <a:ext uri="{FF2B5EF4-FFF2-40B4-BE49-F238E27FC236}">
                <a16:creationId xmlns:a16="http://schemas.microsoft.com/office/drawing/2014/main" id="{FE82A196-D61E-C8EC-D4E5-85F158D9E671}"/>
              </a:ext>
            </a:extLst>
          </p:cNvPr>
          <p:cNvSpPr txBox="1">
            <a:spLocks/>
          </p:cNvSpPr>
          <p:nvPr/>
        </p:nvSpPr>
        <p:spPr>
          <a:xfrm>
            <a:off x="315942" y="3488284"/>
            <a:ext cx="4138100" cy="628125"/>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Aquest apartat s’ha inclòs en cas que considereu convenient ampliar la informació referida a qualsevol dels apartats inclosos en el formulari de sol·licitud o també per aquella per a la qual no heu trobat cap apartat on deixar constància referida a la programació prevista.</a:t>
            </a:r>
          </a:p>
          <a:p>
            <a:pPr algn="just"/>
            <a:br>
              <a:rPr lang="ca-ES" sz="800" dirty="0">
                <a:latin typeface="HelveticaNeueLT Std" panose="020B0604020202020204" pitchFamily="34" charset="0"/>
              </a:rPr>
            </a:br>
            <a:endParaRPr lang="es-ES" sz="800" dirty="0">
              <a:latin typeface="HelveticaNeueLT Std" panose="020B0604020202020204" pitchFamily="34" charset="0"/>
            </a:endParaRPr>
          </a:p>
        </p:txBody>
      </p:sp>
      <p:sp>
        <p:nvSpPr>
          <p:cNvPr id="19" name="Marcador de texto 6">
            <a:extLst>
              <a:ext uri="{FF2B5EF4-FFF2-40B4-BE49-F238E27FC236}">
                <a16:creationId xmlns:a16="http://schemas.microsoft.com/office/drawing/2014/main" id="{7B59A2C3-829B-7B7C-EF5A-5FEAB0D7A7D1}"/>
              </a:ext>
            </a:extLst>
          </p:cNvPr>
          <p:cNvSpPr txBox="1">
            <a:spLocks/>
          </p:cNvSpPr>
          <p:nvPr/>
        </p:nvSpPr>
        <p:spPr>
          <a:xfrm>
            <a:off x="68092" y="3151360"/>
            <a:ext cx="533045" cy="491814"/>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rgbClr val="990036"/>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s-ES" sz="1800" dirty="0">
                <a:latin typeface="HelveticaNeueLT Std" panose="020B0604020202020204" pitchFamily="34" charset="0"/>
              </a:rPr>
              <a:t>24.</a:t>
            </a:r>
          </a:p>
        </p:txBody>
      </p:sp>
      <p:pic>
        <p:nvPicPr>
          <p:cNvPr id="4" name="Imatge 3">
            <a:extLst>
              <a:ext uri="{FF2B5EF4-FFF2-40B4-BE49-F238E27FC236}">
                <a16:creationId xmlns:a16="http://schemas.microsoft.com/office/drawing/2014/main" id="{12B13704-24ED-3B95-AC14-5D141FCA6BDE}"/>
              </a:ext>
            </a:extLst>
          </p:cNvPr>
          <p:cNvPicPr>
            <a:picLocks noChangeAspect="1"/>
          </p:cNvPicPr>
          <p:nvPr/>
        </p:nvPicPr>
        <p:blipFill>
          <a:blip r:embed="rId2"/>
          <a:stretch>
            <a:fillRect/>
          </a:stretch>
        </p:blipFill>
        <p:spPr>
          <a:xfrm>
            <a:off x="5348614" y="614981"/>
            <a:ext cx="3146826" cy="4490357"/>
          </a:xfrm>
          <a:prstGeom prst="rect">
            <a:avLst/>
          </a:prstGeom>
        </p:spPr>
      </p:pic>
    </p:spTree>
    <p:extLst>
      <p:ext uri="{BB962C8B-B14F-4D97-AF65-F5344CB8AC3E}">
        <p14:creationId xmlns:p14="http://schemas.microsoft.com/office/powerpoint/2010/main" val="8220305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ABEC9-AC9A-48AE-A059-DC94A7B0D68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75AE24F5-D97D-740C-1AD9-9E7098A98EA7}"/>
              </a:ext>
            </a:extLst>
          </p:cNvPr>
          <p:cNvSpPr>
            <a:spLocks noGrp="1"/>
          </p:cNvSpPr>
          <p:nvPr>
            <p:ph type="title"/>
          </p:nvPr>
        </p:nvSpPr>
        <p:spPr>
          <a:xfrm>
            <a:off x="158552" y="183324"/>
            <a:ext cx="7538414" cy="857250"/>
          </a:xfrm>
        </p:spPr>
        <p:txBody>
          <a:bodyPr>
            <a:normAutofit/>
          </a:bodyPr>
          <a:lstStyle/>
          <a:p>
            <a:r>
              <a:rPr lang="ca-ES" sz="2000" dirty="0">
                <a:solidFill>
                  <a:schemeClr val="tx1">
                    <a:lumMod val="65000"/>
                    <a:lumOff val="35000"/>
                  </a:schemeClr>
                </a:solidFill>
                <a:latin typeface="HelveticaNeueLT Std" panose="020B0604020202020204" pitchFamily="34" charset="0"/>
              </a:rPr>
              <a:t>Recurs: </a:t>
            </a:r>
            <a:br>
              <a:rPr lang="ca-ES" sz="2000" dirty="0">
                <a:solidFill>
                  <a:schemeClr val="tx1">
                    <a:lumMod val="65000"/>
                    <a:lumOff val="35000"/>
                  </a:schemeClr>
                </a:solidFill>
                <a:latin typeface="HelveticaNeueLT Std" panose="020B0604020202020204" pitchFamily="34" charset="0"/>
              </a:rPr>
            </a:br>
            <a:r>
              <a:rPr lang="ca-ES" sz="2000" dirty="0">
                <a:latin typeface="HelveticaNeueLT Std" panose="020B0604020202020204" pitchFamily="34" charset="0"/>
              </a:rPr>
              <a:t>Projectes culturals</a:t>
            </a:r>
          </a:p>
        </p:txBody>
      </p:sp>
      <p:sp>
        <p:nvSpPr>
          <p:cNvPr id="7" name="Marcador de texto 3">
            <a:extLst>
              <a:ext uri="{FF2B5EF4-FFF2-40B4-BE49-F238E27FC236}">
                <a16:creationId xmlns:a16="http://schemas.microsoft.com/office/drawing/2014/main" id="{170BD316-7D5A-6E8A-90A3-A5DBB0FE9297}"/>
              </a:ext>
            </a:extLst>
          </p:cNvPr>
          <p:cNvSpPr txBox="1">
            <a:spLocks/>
          </p:cNvSpPr>
          <p:nvPr/>
        </p:nvSpPr>
        <p:spPr>
          <a:xfrm>
            <a:off x="97502" y="1521388"/>
            <a:ext cx="3543867" cy="357448"/>
          </a:xfrm>
          <a:prstGeom prst="rect">
            <a:avLst/>
          </a:prstGeom>
        </p:spPr>
        <p:txBody>
          <a:bodyPr vert="horz" lIns="91440" tIns="45720" rIns="91440" bIns="45720" rtlCol="0">
            <a:normAutofit/>
          </a:bodyPr>
          <a:lstStyle>
            <a:lvl1pPr marL="0" indent="0" algn="l" defTabSz="457200" rtl="0" eaLnBrk="1" latinLnBrk="0" hangingPunct="1">
              <a:spcBef>
                <a:spcPct val="20000"/>
              </a:spcBef>
              <a:buFont typeface="Arial"/>
              <a:buNone/>
              <a:defRPr sz="24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ca-ES" sz="1200" dirty="0">
                <a:latin typeface="HelveticaNeueLT Std" panose="020B0604020202020204" pitchFamily="34" charset="0"/>
              </a:rPr>
              <a:t>Atenció !!</a:t>
            </a:r>
            <a:endParaRPr lang="ca-ES" sz="1300" dirty="0">
              <a:latin typeface="HelveticaNeueLT Std" panose="020B0604020202020204" pitchFamily="34" charset="0"/>
            </a:endParaRPr>
          </a:p>
        </p:txBody>
      </p:sp>
      <p:sp>
        <p:nvSpPr>
          <p:cNvPr id="13" name="Marcador de texto 5">
            <a:extLst>
              <a:ext uri="{FF2B5EF4-FFF2-40B4-BE49-F238E27FC236}">
                <a16:creationId xmlns:a16="http://schemas.microsoft.com/office/drawing/2014/main" id="{1ACB0719-AE47-A0DB-C4A6-6362A416C3BD}"/>
              </a:ext>
            </a:extLst>
          </p:cNvPr>
          <p:cNvSpPr txBox="1">
            <a:spLocks/>
          </p:cNvSpPr>
          <p:nvPr/>
        </p:nvSpPr>
        <p:spPr>
          <a:xfrm>
            <a:off x="579697" y="1961561"/>
            <a:ext cx="3902291" cy="1719038"/>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En cas de concessió de la subvenció, en el moment de la justificació caldrà aportar algun material de difusió de l'actuació en què el logotip de la Diputació de Barcelona consti en un lloc visible.</a:t>
            </a:r>
          </a:p>
          <a:p>
            <a:r>
              <a:rPr lang="ca-ES" sz="800" dirty="0">
                <a:latin typeface="HelveticaNeueLT Std" panose="020B0604020202020204" pitchFamily="34" charset="0"/>
              </a:rPr>
              <a:t>Podeu consultar la normativa i els materials gràfics corresponents al </a:t>
            </a:r>
            <a:r>
              <a:rPr lang="ca-ES" sz="800" dirty="0">
                <a:latin typeface="HelveticaNeueLT Std" panose="020B0604020202020204" pitchFamily="34" charset="0"/>
                <a:hlinkClick r:id="rId2">
                  <a:extLst>
                    <a:ext uri="{A12FA001-AC4F-418D-AE19-62706E023703}">
                      <ahyp:hlinkClr xmlns:ahyp="http://schemas.microsoft.com/office/drawing/2018/hyperlinkcolor" val="tx"/>
                    </a:ext>
                  </a:extLst>
                </a:hlinkClick>
              </a:rPr>
              <a:t>web de la Diputació de Barcelona.</a:t>
            </a:r>
            <a:endParaRPr lang="ca-ES" sz="800" dirty="0">
              <a:latin typeface="HelveticaNeueLT Std" panose="020B0604020202020204" pitchFamily="34" charset="0"/>
            </a:endParaRPr>
          </a:p>
          <a:p>
            <a:r>
              <a:rPr lang="ca-ES" sz="800" dirty="0">
                <a:latin typeface="HelveticaNeueLT Std" panose="020B0604020202020204" pitchFamily="34" charset="0"/>
              </a:rPr>
              <a:t>Quan la difusió s'hagi fet a través de les xarxes socials, el web municipal o altres canals digitals, serà suficient adjuntar una captura de pantalla on el logotip sigui clarament visible.</a:t>
            </a:r>
          </a:p>
          <a:p>
            <a:r>
              <a:rPr lang="ca-ES" sz="800" dirty="0">
                <a:latin typeface="HelveticaNeueLT Std" panose="020B0604020202020204" pitchFamily="34" charset="0"/>
              </a:rPr>
              <a:t>No es valoraran els enllaços com a únic document acreditatiu de la difusió. Per garantir la traçabilitat i la correcta verificació de les actuacions justificades, cal adjuntar evidències documentals que en permetin la consulta independentment de la disponibilitat futura dels continguts publicats en línia.</a:t>
            </a:r>
          </a:p>
        </p:txBody>
      </p:sp>
      <p:pic>
        <p:nvPicPr>
          <p:cNvPr id="24" name="Gràfic 23" descr="Head with gears with solid fill">
            <a:extLst>
              <a:ext uri="{FF2B5EF4-FFF2-40B4-BE49-F238E27FC236}">
                <a16:creationId xmlns:a16="http://schemas.microsoft.com/office/drawing/2014/main" id="{F9D629F3-D46F-48E1-79D4-DE8E157D96F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9083" y="2061260"/>
            <a:ext cx="351340" cy="378256"/>
          </a:xfrm>
          <a:prstGeom prst="rect">
            <a:avLst/>
          </a:prstGeom>
        </p:spPr>
      </p:pic>
      <p:sp>
        <p:nvSpPr>
          <p:cNvPr id="26" name="Marcador de texto 5">
            <a:extLst>
              <a:ext uri="{FF2B5EF4-FFF2-40B4-BE49-F238E27FC236}">
                <a16:creationId xmlns:a16="http://schemas.microsoft.com/office/drawing/2014/main" id="{7DB9B928-EC7A-F596-98B4-4AB5F2923181}"/>
              </a:ext>
            </a:extLst>
          </p:cNvPr>
          <p:cNvSpPr txBox="1">
            <a:spLocks/>
          </p:cNvSpPr>
          <p:nvPr/>
        </p:nvSpPr>
        <p:spPr>
          <a:xfrm>
            <a:off x="280739" y="4459166"/>
            <a:ext cx="4201249" cy="581550"/>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b="1" dirty="0">
                <a:latin typeface="HelveticaNeueLT Std" panose="020B0604020202020204" pitchFamily="34" charset="0"/>
              </a:rPr>
              <a:t>Us recomanem </a:t>
            </a:r>
            <a:r>
              <a:rPr lang="ca-ES" sz="800" dirty="0">
                <a:latin typeface="HelveticaNeueLT Std" panose="020B0604020202020204" pitchFamily="34" charset="0"/>
              </a:rPr>
              <a:t>que empleneu el formulari de sol·licitud amb el màxim detall possible. Això permetrà valorar la proposta de manera més ajustada als criteris de valoració establerts a la fitxa del recurs del Catàleg de Serveis 2027 i reflectir adequadament l’abast i les característiques del projecte presentat.</a:t>
            </a:r>
          </a:p>
        </p:txBody>
      </p:sp>
      <p:sp>
        <p:nvSpPr>
          <p:cNvPr id="35" name="Marcador de texto 5">
            <a:extLst>
              <a:ext uri="{FF2B5EF4-FFF2-40B4-BE49-F238E27FC236}">
                <a16:creationId xmlns:a16="http://schemas.microsoft.com/office/drawing/2014/main" id="{9DE23961-892E-C44F-C10E-540C827FBEF3}"/>
              </a:ext>
            </a:extLst>
          </p:cNvPr>
          <p:cNvSpPr txBox="1">
            <a:spLocks/>
          </p:cNvSpPr>
          <p:nvPr/>
        </p:nvSpPr>
        <p:spPr>
          <a:xfrm>
            <a:off x="556670" y="3791452"/>
            <a:ext cx="3902291" cy="667714"/>
          </a:xfrm>
          <a:prstGeom prst="rect">
            <a:avLst/>
          </a:prstGeom>
        </p:spPr>
        <p:txBody>
          <a:bodyPr vert="horz" lIns="91440" tIns="45720" rIns="91440" bIns="45720" rtlCol="0">
            <a:noAutofit/>
          </a:bodyPr>
          <a:lstStyle>
            <a:lvl1pPr marL="0" indent="0" algn="l" defTabSz="457200" rtl="0" eaLnBrk="1" latinLnBrk="0" hangingPunct="1">
              <a:spcBef>
                <a:spcPct val="20000"/>
              </a:spcBef>
              <a:buFont typeface="Arial"/>
              <a:buNone/>
              <a:defRPr sz="1400" b="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just"/>
            <a:r>
              <a:rPr lang="ca-ES" sz="800" dirty="0">
                <a:latin typeface="HelveticaNeueLT Std" panose="020B0604020202020204" pitchFamily="34" charset="0"/>
              </a:rPr>
              <a:t>Abans de presentar la sol·licitud, reviseu que tots els apartats del formulari estiguin correctament emplenats. Si detecteu algun missatge d’avís o error destacat en vermell, caldrà corregir-lo abans d’enviar la sol·licitud. Si teniu qualsevol dubte, podeu contactar amb nosaltres i us ajudarem a resoldre’l.</a:t>
            </a:r>
          </a:p>
        </p:txBody>
      </p:sp>
      <p:pic>
        <p:nvPicPr>
          <p:cNvPr id="37" name="Gràfic 36" descr="Head with gears with solid fill">
            <a:extLst>
              <a:ext uri="{FF2B5EF4-FFF2-40B4-BE49-F238E27FC236}">
                <a16:creationId xmlns:a16="http://schemas.microsoft.com/office/drawing/2014/main" id="{F7AEB9D1-2322-4161-9CE6-7B30DAC38D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9083" y="3747053"/>
            <a:ext cx="370558" cy="378256"/>
          </a:xfrm>
          <a:prstGeom prst="rect">
            <a:avLst/>
          </a:prstGeom>
        </p:spPr>
      </p:pic>
    </p:spTree>
    <p:extLst>
      <p:ext uri="{BB962C8B-B14F-4D97-AF65-F5344CB8AC3E}">
        <p14:creationId xmlns:p14="http://schemas.microsoft.com/office/powerpoint/2010/main" val="4183597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QuadreDeText 4">
            <a:extLst>
              <a:ext uri="{FF2B5EF4-FFF2-40B4-BE49-F238E27FC236}">
                <a16:creationId xmlns:a16="http://schemas.microsoft.com/office/drawing/2014/main" id="{DB8CFACB-BCC3-47CC-BB71-04CCB0501D76}"/>
              </a:ext>
            </a:extLst>
          </p:cNvPr>
          <p:cNvSpPr txBox="1"/>
          <p:nvPr/>
        </p:nvSpPr>
        <p:spPr>
          <a:xfrm>
            <a:off x="141046" y="638171"/>
            <a:ext cx="3843601" cy="1862369"/>
          </a:xfrm>
          <a:prstGeom prst="rect">
            <a:avLst/>
          </a:prstGeom>
          <a:noFill/>
        </p:spPr>
        <p:txBody>
          <a:bodyPr wrap="square" rtlCol="0">
            <a:spAutoFit/>
          </a:bodyPr>
          <a:lstStyle/>
          <a:p>
            <a:pPr algn="just">
              <a:lnSpc>
                <a:spcPct val="107000"/>
              </a:lnSpc>
              <a:spcAft>
                <a:spcPts val="800"/>
              </a:spcAft>
            </a:pPr>
            <a:r>
              <a:rPr lang="ca-ES" sz="800" dirty="0">
                <a:latin typeface="HelveticaNeueLT Std" panose="020B0604020202020204" pitchFamily="34" charset="0"/>
                <a:ea typeface="Calibri" panose="020F0502020204030204" pitchFamily="34" charset="0"/>
                <a:cs typeface="Segoe UI" panose="020B0502040204020203" pitchFamily="34" charset="0"/>
              </a:rPr>
              <a:t>En emplenar la sol·licitud i per tal d’afavorir una valoració més ajustada al vostre projecte, us aconsellem llegir atentament cada un dels criteris i respondre segons les pautes que us indiquem.</a:t>
            </a:r>
            <a:endParaRPr lang="ca-ES" sz="800" dirty="0">
              <a:latin typeface="HelveticaNeueLT Std" panose="020B0604020202020204" pitchFamily="34" charset="0"/>
              <a:ea typeface="Calibri" panose="020F0502020204030204" pitchFamily="34" charset="0"/>
              <a:cs typeface="Times New Roman" panose="02020603050405020304" pitchFamily="18" charset="0"/>
            </a:endParaRPr>
          </a:p>
          <a:p>
            <a:pPr algn="just"/>
            <a:endParaRPr lang="ca-ES" sz="800" dirty="0">
              <a:latin typeface="HelveticaNeueLT Std" panose="020B0604020202020204" pitchFamily="34" charset="0"/>
            </a:endParaRPr>
          </a:p>
          <a:p>
            <a:pPr algn="just"/>
            <a:r>
              <a:rPr lang="ca-ES" sz="800" dirty="0">
                <a:latin typeface="HelveticaNeueLT Std" panose="020B0604020202020204" pitchFamily="34" charset="0"/>
              </a:rPr>
              <a:t>Tingueu en compte que és aconsellable descriure amb detall cada apartat ja que això ens ajudarà a fer una valoració el més acurada possible. </a:t>
            </a:r>
          </a:p>
          <a:p>
            <a:pPr algn="just"/>
            <a:endParaRPr lang="ca-ES" sz="800" dirty="0">
              <a:latin typeface="HelveticaNeueLT Std" panose="020B0604020202020204" pitchFamily="34" charset="0"/>
            </a:endParaRPr>
          </a:p>
          <a:p>
            <a:pPr algn="just">
              <a:lnSpc>
                <a:spcPct val="107000"/>
              </a:lnSpc>
              <a:spcAft>
                <a:spcPts val="800"/>
              </a:spcAft>
            </a:pPr>
            <a:r>
              <a:rPr lang="ca-ES" sz="800" dirty="0">
                <a:effectLst/>
                <a:latin typeface="HelveticaNeueLT Std" panose="020B0604020202020204" pitchFamily="34" charset="0"/>
                <a:ea typeface="Calibri" panose="020F0502020204030204" pitchFamily="34" charset="0"/>
                <a:cs typeface="Times New Roman" panose="02020603050405020304" pitchFamily="18" charset="0"/>
              </a:rPr>
              <a:t>En aquest sentit, seria adient que abans d’emplenar aquesta sol·licitud us plantegeu com executareu el projecte: gestió, estructura, cronograma o calendari de tasques, pla de comunicació.  Reflexioneu sobre quina serà la vigència del projecte, quins els espais escollits, quines les estratègies de seguiment, de coordinació i de comunicació per tal de poder avaluar l’execució del projecte.</a:t>
            </a:r>
          </a:p>
        </p:txBody>
      </p:sp>
      <p:sp>
        <p:nvSpPr>
          <p:cNvPr id="6" name="QuadreDeText 5">
            <a:extLst>
              <a:ext uri="{FF2B5EF4-FFF2-40B4-BE49-F238E27FC236}">
                <a16:creationId xmlns:a16="http://schemas.microsoft.com/office/drawing/2014/main" id="{EE9BF558-AA72-4181-825B-C0437F084058}"/>
              </a:ext>
            </a:extLst>
          </p:cNvPr>
          <p:cNvSpPr txBox="1"/>
          <p:nvPr/>
        </p:nvSpPr>
        <p:spPr>
          <a:xfrm>
            <a:off x="141047" y="226932"/>
            <a:ext cx="2169197" cy="584775"/>
          </a:xfrm>
          <a:prstGeom prst="rect">
            <a:avLst/>
          </a:prstGeom>
          <a:noFill/>
        </p:spPr>
        <p:txBody>
          <a:bodyPr wrap="square" rtlCol="0">
            <a:spAutoFit/>
          </a:bodyPr>
          <a:lstStyle/>
          <a:p>
            <a:r>
              <a:rPr lang="ca-ES" sz="1600" dirty="0">
                <a:latin typeface="HelveticaNeueLT Std" panose="020B0604020202020204" pitchFamily="34" charset="0"/>
              </a:rPr>
              <a:t>No us oblideu !</a:t>
            </a:r>
          </a:p>
          <a:p>
            <a:endParaRPr lang="ca-ES" sz="1600" dirty="0">
              <a:latin typeface="HelveticaNeueLT Std" panose="020B0604020202020204" pitchFamily="34" charset="0"/>
            </a:endParaRPr>
          </a:p>
        </p:txBody>
      </p:sp>
      <p:sp>
        <p:nvSpPr>
          <p:cNvPr id="3" name="Marcador de texto 2">
            <a:extLst>
              <a:ext uri="{FF2B5EF4-FFF2-40B4-BE49-F238E27FC236}">
                <a16:creationId xmlns:a16="http://schemas.microsoft.com/office/drawing/2014/main" id="{F81D7009-7AF8-E68E-7C54-E5DB245D62CC}"/>
              </a:ext>
            </a:extLst>
          </p:cNvPr>
          <p:cNvSpPr>
            <a:spLocks noGrp="1"/>
          </p:cNvSpPr>
          <p:nvPr>
            <p:ph type="body" sz="quarter" idx="24"/>
          </p:nvPr>
        </p:nvSpPr>
        <p:spPr>
          <a:xfrm>
            <a:off x="141047" y="2628321"/>
            <a:ext cx="4243621" cy="1275555"/>
          </a:xfrm>
        </p:spPr>
        <p:txBody>
          <a:bodyPr>
            <a:normAutofit fontScale="40000" lnSpcReduction="20000"/>
          </a:bodyPr>
          <a:lstStyle/>
          <a:p>
            <a:r>
              <a:rPr lang="ca-ES" sz="1900" dirty="0">
                <a:latin typeface="HelveticaNeueLT Std" panose="020B0604020202020204" pitchFamily="34" charset="0"/>
              </a:rPr>
              <a:t>Per a qualsevol consulta us podeu adreçar a la referent del recurs:</a:t>
            </a:r>
          </a:p>
          <a:p>
            <a:endParaRPr lang="ca-ES" sz="1900" dirty="0">
              <a:latin typeface="HelveticaNeueLT Std" panose="020B0604020202020204" pitchFamily="34" charset="0"/>
            </a:endParaRPr>
          </a:p>
          <a:p>
            <a:r>
              <a:rPr lang="ca-ES" sz="1900" dirty="0">
                <a:latin typeface="HelveticaNeueLT Std" panose="020B0604020202020204" pitchFamily="34" charset="0"/>
              </a:rPr>
              <a:t>Rosa M. Mondéjar </a:t>
            </a:r>
            <a:r>
              <a:rPr lang="ca-ES" sz="1900" dirty="0" err="1">
                <a:latin typeface="HelveticaNeueLT Std" panose="020B0604020202020204" pitchFamily="34" charset="0"/>
              </a:rPr>
              <a:t>Escolano</a:t>
            </a:r>
            <a:endParaRPr lang="ca-ES" sz="1900" dirty="0">
              <a:latin typeface="HelveticaNeueLT Std" panose="020B0604020202020204" pitchFamily="34" charset="0"/>
            </a:endParaRPr>
          </a:p>
          <a:p>
            <a:r>
              <a:rPr lang="ca-ES" sz="1900" dirty="0">
                <a:latin typeface="HelveticaNeueLT Std" panose="020B0604020202020204" pitchFamily="34" charset="0"/>
              </a:rPr>
              <a:t>Centre d’Estudis i Recursos Culturals</a:t>
            </a:r>
          </a:p>
          <a:p>
            <a:r>
              <a:rPr lang="ca-ES" sz="1900" dirty="0">
                <a:latin typeface="HelveticaNeueLT Std" panose="020B0604020202020204" pitchFamily="34" charset="0"/>
              </a:rPr>
              <a:t>Àrea de Cultura</a:t>
            </a:r>
          </a:p>
          <a:p>
            <a:r>
              <a:rPr lang="ca-ES" sz="1900" dirty="0">
                <a:latin typeface="HelveticaNeueLT Std" panose="020B0604020202020204" pitchFamily="34" charset="0"/>
              </a:rPr>
              <a:t>Telèfon 934 020 630 </a:t>
            </a:r>
          </a:p>
          <a:p>
            <a:r>
              <a:rPr lang="ca-ES" sz="1900" dirty="0">
                <a:latin typeface="HelveticaNeueLT Std" panose="020B0604020202020204" pitchFamily="34" charset="0"/>
              </a:rPr>
              <a:t>Mòbil 697907272</a:t>
            </a:r>
          </a:p>
          <a:p>
            <a:r>
              <a:rPr lang="ca-ES" sz="1900" dirty="0">
                <a:latin typeface="HelveticaNeueLT Std" panose="020B0604020202020204" pitchFamily="34" charset="0"/>
              </a:rPr>
              <a:t>a/e mondejarer@diba.cat</a:t>
            </a:r>
          </a:p>
          <a:p>
            <a:r>
              <a:rPr lang="ca-ES" sz="1900" dirty="0">
                <a:latin typeface="HelveticaNeueLT Std" panose="020B0604020202020204" pitchFamily="34" charset="0"/>
              </a:rPr>
              <a:t>www.diba.cat/cerc</a:t>
            </a:r>
          </a:p>
          <a:p>
            <a:r>
              <a:rPr lang="ca-ES" dirty="0">
                <a:latin typeface="HelveticaNeueLT Std" panose="020B0604020202020204" pitchFamily="34" charset="0"/>
              </a:rPr>
              <a:t>    </a:t>
            </a:r>
          </a:p>
          <a:p>
            <a:endParaRPr lang="es-ES" dirty="0">
              <a:latin typeface="HelveticaNeueLT Std" panose="020B0604020202020204" pitchFamily="34" charset="0"/>
            </a:endParaRPr>
          </a:p>
          <a:p>
            <a:endParaRPr lang="es-ES" dirty="0">
              <a:latin typeface="HelveticaNeueLT Std" panose="020B0604020202020204" pitchFamily="34" charset="0"/>
            </a:endParaRPr>
          </a:p>
        </p:txBody>
      </p:sp>
    </p:spTree>
    <p:extLst>
      <p:ext uri="{BB962C8B-B14F-4D97-AF65-F5344CB8AC3E}">
        <p14:creationId xmlns:p14="http://schemas.microsoft.com/office/powerpoint/2010/main" val="2821989300"/>
      </p:ext>
    </p:extLst>
  </p:cSld>
  <p:clrMapOvr>
    <a:masterClrMapping/>
  </p:clrMapOvr>
</p:sld>
</file>

<file path=ppt/theme/theme1.xml><?xml version="1.0" encoding="utf-8"?>
<a:theme xmlns:a="http://schemas.openxmlformats.org/drawingml/2006/main" name="DiBa CAT">
  <a:themeElements>
    <a:clrScheme name="Colors DiBa">
      <a:dk1>
        <a:srgbClr val="000000"/>
      </a:dk1>
      <a:lt1>
        <a:sysClr val="window" lastClr="FFFFFF"/>
      </a:lt1>
      <a:dk2>
        <a:srgbClr val="992A38"/>
      </a:dk2>
      <a:lt2>
        <a:srgbClr val="EEEEEE"/>
      </a:lt2>
      <a:accent1>
        <a:srgbClr val="992A38"/>
      </a:accent1>
      <a:accent2>
        <a:srgbClr val="DAB639"/>
      </a:accent2>
      <a:accent3>
        <a:srgbClr val="437396"/>
      </a:accent3>
      <a:accent4>
        <a:srgbClr val="79296E"/>
      </a:accent4>
      <a:accent5>
        <a:srgbClr val="93C5E3"/>
      </a:accent5>
      <a:accent6>
        <a:srgbClr val="B8BC28"/>
      </a:accent6>
      <a:hlink>
        <a:srgbClr val="992A38"/>
      </a:hlink>
      <a:folHlink>
        <a:srgbClr val="8C8A8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MB COLORS">
  <a:themeElements>
    <a:clrScheme name="Colors DiBa">
      <a:dk1>
        <a:srgbClr val="000000"/>
      </a:dk1>
      <a:lt1>
        <a:sysClr val="window" lastClr="FFFFFF"/>
      </a:lt1>
      <a:dk2>
        <a:srgbClr val="992A38"/>
      </a:dk2>
      <a:lt2>
        <a:srgbClr val="EEEEEE"/>
      </a:lt2>
      <a:accent1>
        <a:srgbClr val="992A38"/>
      </a:accent1>
      <a:accent2>
        <a:srgbClr val="DAB639"/>
      </a:accent2>
      <a:accent3>
        <a:srgbClr val="437396"/>
      </a:accent3>
      <a:accent4>
        <a:srgbClr val="79296E"/>
      </a:accent4>
      <a:accent5>
        <a:srgbClr val="93C5E3"/>
      </a:accent5>
      <a:accent6>
        <a:srgbClr val="B8BC28"/>
      </a:accent6>
      <a:hlink>
        <a:srgbClr val="992A38"/>
      </a:hlink>
      <a:folHlink>
        <a:srgbClr val="8C8A8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COPIA PEGA">
  <a:themeElements>
    <a:clrScheme name="Colors DiBa">
      <a:dk1>
        <a:srgbClr val="000000"/>
      </a:dk1>
      <a:lt1>
        <a:sysClr val="window" lastClr="FFFFFF"/>
      </a:lt1>
      <a:dk2>
        <a:srgbClr val="992A38"/>
      </a:dk2>
      <a:lt2>
        <a:srgbClr val="EEEEEE"/>
      </a:lt2>
      <a:accent1>
        <a:srgbClr val="992A38"/>
      </a:accent1>
      <a:accent2>
        <a:srgbClr val="DAB639"/>
      </a:accent2>
      <a:accent3>
        <a:srgbClr val="437396"/>
      </a:accent3>
      <a:accent4>
        <a:srgbClr val="79296E"/>
      </a:accent4>
      <a:accent5>
        <a:srgbClr val="93C5E3"/>
      </a:accent5>
      <a:accent6>
        <a:srgbClr val="B8BC28"/>
      </a:accent6>
      <a:hlink>
        <a:srgbClr val="992A38"/>
      </a:hlink>
      <a:folHlink>
        <a:srgbClr val="8C8A8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FONS VERMELL">
  <a:themeElements>
    <a:clrScheme name="Diputació Barcelona">
      <a:dk1>
        <a:srgbClr val="000000"/>
      </a:dk1>
      <a:lt1>
        <a:sysClr val="window" lastClr="FFFFFF"/>
      </a:lt1>
      <a:dk2>
        <a:srgbClr val="990036"/>
      </a:dk2>
      <a:lt2>
        <a:srgbClr val="EEEEEE"/>
      </a:lt2>
      <a:accent1>
        <a:srgbClr val="B7BC28"/>
      </a:accent1>
      <a:accent2>
        <a:srgbClr val="DAB639"/>
      </a:accent2>
      <a:accent3>
        <a:srgbClr val="437396"/>
      </a:accent3>
      <a:accent4>
        <a:srgbClr val="79296E"/>
      </a:accent4>
      <a:accent5>
        <a:srgbClr val="93C5E3"/>
      </a:accent5>
      <a:accent6>
        <a:srgbClr val="6F903F"/>
      </a:accent6>
      <a:hlink>
        <a:srgbClr val="A09581"/>
      </a:hlink>
      <a:folHlink>
        <a:srgbClr val="98682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ORTADES">
  <a:themeElements>
    <a:clrScheme name="Diputació Barcelona">
      <a:dk1>
        <a:srgbClr val="000000"/>
      </a:dk1>
      <a:lt1>
        <a:sysClr val="window" lastClr="FFFFFF"/>
      </a:lt1>
      <a:dk2>
        <a:srgbClr val="990036"/>
      </a:dk2>
      <a:lt2>
        <a:srgbClr val="EEEEEE"/>
      </a:lt2>
      <a:accent1>
        <a:srgbClr val="B7BC28"/>
      </a:accent1>
      <a:accent2>
        <a:srgbClr val="DAB639"/>
      </a:accent2>
      <a:accent3>
        <a:srgbClr val="437396"/>
      </a:accent3>
      <a:accent4>
        <a:srgbClr val="79296E"/>
      </a:accent4>
      <a:accent5>
        <a:srgbClr val="93C5E3"/>
      </a:accent5>
      <a:accent6>
        <a:srgbClr val="6F903F"/>
      </a:accent6>
      <a:hlink>
        <a:srgbClr val="A09581"/>
      </a:hlink>
      <a:folHlink>
        <a:srgbClr val="98682A"/>
      </a:folHlink>
    </a:clrScheme>
    <a:fontScheme name="Clásico de Office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DiBa Cat plantilla</Template>
  <TotalTime>3386</TotalTime>
  <Words>2977</Words>
  <Application>Microsoft Office PowerPoint</Application>
  <PresentationFormat>Presentació en pantalla (16:9)</PresentationFormat>
  <Paragraphs>176</Paragraphs>
  <Slides>15</Slides>
  <Notes>0</Notes>
  <HiddenSlides>0</HiddenSlides>
  <MMClips>0</MMClips>
  <ScaleCrop>false</ScaleCrop>
  <HeadingPairs>
    <vt:vector size="6" baseType="variant">
      <vt:variant>
        <vt:lpstr>Tipus de lletra utilitzats</vt:lpstr>
      </vt:variant>
      <vt:variant>
        <vt:i4>5</vt:i4>
      </vt:variant>
      <vt:variant>
        <vt:lpstr>Tema</vt:lpstr>
      </vt:variant>
      <vt:variant>
        <vt:i4>5</vt:i4>
      </vt:variant>
      <vt:variant>
        <vt:lpstr>Títols de les diapositives</vt:lpstr>
      </vt:variant>
      <vt:variant>
        <vt:i4>15</vt:i4>
      </vt:variant>
    </vt:vector>
  </HeadingPairs>
  <TitlesOfParts>
    <vt:vector size="25" baseType="lpstr">
      <vt:lpstr>Arial</vt:lpstr>
      <vt:lpstr>Calibri</vt:lpstr>
      <vt:lpstr>Helvetica</vt:lpstr>
      <vt:lpstr>HelveticaNeueLT Std</vt:lpstr>
      <vt:lpstr>Wingdings</vt:lpstr>
      <vt:lpstr>DiBa CAT</vt:lpstr>
      <vt:lpstr>AMB COLORS</vt:lpstr>
      <vt:lpstr>COPIA PEGA</vt:lpstr>
      <vt:lpstr>FONS VERMELL</vt:lpstr>
      <vt:lpstr>PORTADES</vt:lpstr>
      <vt:lpstr>Presentació del PowerPoint</vt:lpstr>
      <vt:lpstr>Recurs:  Projectes culturals</vt:lpstr>
      <vt:lpstr>Recurs:  Projectes culturals</vt:lpstr>
      <vt:lpstr>Recurs:  Projectes culturals</vt:lpstr>
      <vt:lpstr>Recurs:  Projectes culturals</vt:lpstr>
      <vt:lpstr>Recurs:  Projectes culturals</vt:lpstr>
      <vt:lpstr>Recurs:  Projectes culturals</vt:lpstr>
      <vt:lpstr>Recurs:  Projectes culturals</vt:lpstr>
      <vt:lpstr>Recurs:  Projectes culturals</vt:lpstr>
      <vt:lpstr>Recurs:  Projectes culturals</vt:lpstr>
      <vt:lpstr>Recurs:  Projectes culturals</vt:lpstr>
      <vt:lpstr>Recurs:  Projectes culturals</vt:lpstr>
      <vt:lpstr>Recurs:  Projectes culturals</vt:lpstr>
      <vt:lpstr>Recurs:  Projectes culturals</vt:lpstr>
      <vt:lpstr>Presentació del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Jordi Garcia jane</dc:creator>
  <cp:lastModifiedBy>MONDEJAR ESCOLANO, ROSA MARIA</cp:lastModifiedBy>
  <cp:revision>174</cp:revision>
  <cp:lastPrinted>2022-12-20T09:04:47Z</cp:lastPrinted>
  <dcterms:created xsi:type="dcterms:W3CDTF">2020-11-10T08:00:18Z</dcterms:created>
  <dcterms:modified xsi:type="dcterms:W3CDTF">2026-09-22T12:04:27Z</dcterms:modified>
</cp:coreProperties>
</file>