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5" r:id="rId2"/>
    <p:sldMasterId id="2147483680" r:id="rId3"/>
    <p:sldMasterId id="2147483658" r:id="rId4"/>
    <p:sldMasterId id="2147483672" r:id="rId5"/>
  </p:sldMasterIdLst>
  <p:notesMasterIdLst>
    <p:notesMasterId r:id="rId17"/>
  </p:notesMasterIdLst>
  <p:handoutMasterIdLst>
    <p:handoutMasterId r:id="rId18"/>
  </p:handoutMasterIdLst>
  <p:sldIdLst>
    <p:sldId id="290" r:id="rId6"/>
    <p:sldId id="336" r:id="rId7"/>
    <p:sldId id="328" r:id="rId8"/>
    <p:sldId id="332" r:id="rId9"/>
    <p:sldId id="330" r:id="rId10"/>
    <p:sldId id="335" r:id="rId11"/>
    <p:sldId id="325" r:id="rId12"/>
    <p:sldId id="329" r:id="rId13"/>
    <p:sldId id="331" r:id="rId14"/>
    <p:sldId id="337" r:id="rId15"/>
    <p:sldId id="318" r:id="rId16"/>
  </p:sldIdLst>
  <p:sldSz cx="9144000" cy="5143500" type="screen16x9"/>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0036"/>
    <a:srgbClr val="93C5E3"/>
    <a:srgbClr val="63A1A0"/>
    <a:srgbClr val="01357A"/>
    <a:srgbClr val="992D38"/>
    <a:srgbClr val="D790A0"/>
    <a:srgbClr val="98682A"/>
    <a:srgbClr val="BE0A15"/>
    <a:srgbClr val="A0958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17" autoAdjust="0"/>
    <p:restoredTop sz="95273" autoAdjust="0"/>
  </p:normalViewPr>
  <p:slideViewPr>
    <p:cSldViewPr snapToGrid="0" snapToObjects="1">
      <p:cViewPr varScale="1">
        <p:scale>
          <a:sx n="139" d="100"/>
          <a:sy n="139" d="100"/>
        </p:scale>
        <p:origin x="1386" y="120"/>
      </p:cViewPr>
      <p:guideLst>
        <p:guide orient="horz" pos="1620"/>
        <p:guide pos="2880"/>
      </p:guideLst>
    </p:cSldViewPr>
  </p:slideViewPr>
  <p:notesTextViewPr>
    <p:cViewPr>
      <p:scale>
        <a:sx n="100" d="100"/>
        <a:sy n="100" d="100"/>
      </p:scale>
      <p:origin x="0" y="0"/>
    </p:cViewPr>
  </p:notesTextViewPr>
  <p:sorterViewPr>
    <p:cViewPr varScale="1">
      <p:scale>
        <a:sx n="100" d="100"/>
        <a:sy n="100" d="100"/>
      </p:scale>
      <p:origin x="0" y="-11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B95650-91CC-4B47-953B-54D34C9A8F0A}" type="datetimeFigureOut">
              <a:t>22/09/2026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5019550-E2DB-BF49-93EC-1C9C33C67E75}" type="slidenum">
              <a:t>‹#›</a:t>
            </a:fld>
            <a:endParaRPr lang="es-ES"/>
          </a:p>
        </p:txBody>
      </p:sp>
    </p:spTree>
    <p:extLst>
      <p:ext uri="{BB962C8B-B14F-4D97-AF65-F5344CB8AC3E}">
        <p14:creationId xmlns:p14="http://schemas.microsoft.com/office/powerpoint/2010/main" val="1485502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6B61F5-DE82-8E43-9025-355358CBED3D}" type="datetimeFigureOut">
              <a:t>22/09/2026</a:t>
            </a:fld>
            <a:endParaRPr lang="es-ES"/>
          </a:p>
        </p:txBody>
      </p:sp>
      <p:sp>
        <p:nvSpPr>
          <p:cNvPr id="4" name="Marcador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BEBA59-EFFE-9D4A-9FE5-18A196FB1949}" type="slidenum">
              <a:t>‹#›</a:t>
            </a:fld>
            <a:endParaRPr lang="es-ES"/>
          </a:p>
        </p:txBody>
      </p:sp>
    </p:spTree>
    <p:extLst>
      <p:ext uri="{BB962C8B-B14F-4D97-AF65-F5344CB8AC3E}">
        <p14:creationId xmlns:p14="http://schemas.microsoft.com/office/powerpoint/2010/main" val="37514438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29055" y="205979"/>
            <a:ext cx="7538414" cy="857250"/>
          </a:xfrm>
        </p:spPr>
        <p:txBody>
          <a:bodyPr/>
          <a:lstStyle>
            <a:lvl1pPr>
              <a:defRPr baseline="0"/>
            </a:lvl1pPr>
          </a:lstStyle>
          <a:p>
            <a:r>
              <a:rPr lang="es-ES_tradnl"/>
              <a:t>Clic per editar el títol</a:t>
            </a:r>
            <a:endParaRPr lang="es-ES"/>
          </a:p>
        </p:txBody>
      </p:sp>
      <p:sp>
        <p:nvSpPr>
          <p:cNvPr id="6" name="Marcador de número de diapositiva 5"/>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sp>
        <p:nvSpPr>
          <p:cNvPr id="8" name="Rectángulo 7"/>
          <p:cNvSpPr/>
          <p:nvPr userDrawn="1"/>
        </p:nvSpPr>
        <p:spPr>
          <a:xfrm>
            <a:off x="0" y="1519049"/>
            <a:ext cx="4572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Marcador de posición de imagen 11"/>
          <p:cNvSpPr>
            <a:spLocks noGrp="1"/>
          </p:cNvSpPr>
          <p:nvPr>
            <p:ph type="pic" sz="quarter" idx="13" hasCustomPrompt="1"/>
          </p:nvPr>
        </p:nvSpPr>
        <p:spPr>
          <a:xfrm>
            <a:off x="4572000" y="1522452"/>
            <a:ext cx="4572000" cy="3621048"/>
          </a:xfrm>
        </p:spPr>
        <p:txBody>
          <a:bodyPr/>
          <a:lstStyle>
            <a:lvl1pPr>
              <a:defRPr baseline="0"/>
            </a:lvl1pPr>
          </a:lstStyle>
          <a:p>
            <a:r>
              <a:rPr lang="es-ES_tradnl"/>
              <a:t>Arrossegui la imatge o faci clic a la icona per afegir una imatge</a:t>
            </a:r>
            <a:endParaRPr lang="es-ES"/>
          </a:p>
        </p:txBody>
      </p:sp>
      <p:sp>
        <p:nvSpPr>
          <p:cNvPr id="18" name="Marcador de texto 17"/>
          <p:cNvSpPr>
            <a:spLocks noGrp="1"/>
          </p:cNvSpPr>
          <p:nvPr>
            <p:ph type="body" sz="quarter" idx="14" hasCustomPrompt="1"/>
          </p:nvPr>
        </p:nvSpPr>
        <p:spPr>
          <a:xfrm>
            <a:off x="1360488" y="1804988"/>
            <a:ext cx="2874962" cy="491814"/>
          </a:xfrm>
        </p:spPr>
        <p:txBody>
          <a:bodyPr>
            <a:normAutofit/>
          </a:bodyPr>
          <a:lstStyle>
            <a:lvl1pPr marL="0" indent="0">
              <a:buNone/>
              <a:defRPr sz="2400" b="1"/>
            </a:lvl1pPr>
          </a:lstStyle>
          <a:p>
            <a:pPr lvl="0"/>
            <a:r>
              <a:rPr lang="es-ES_tradnl"/>
              <a:t>Títol</a:t>
            </a:r>
            <a:endParaRPr lang="es-ES"/>
          </a:p>
        </p:txBody>
      </p:sp>
      <p:sp>
        <p:nvSpPr>
          <p:cNvPr id="19" name="Marcador de texto 17"/>
          <p:cNvSpPr>
            <a:spLocks noGrp="1"/>
          </p:cNvSpPr>
          <p:nvPr>
            <p:ph type="body" sz="quarter" idx="15" hasCustomPrompt="1"/>
          </p:nvPr>
        </p:nvSpPr>
        <p:spPr>
          <a:xfrm>
            <a:off x="1360488" y="3220742"/>
            <a:ext cx="2874962" cy="491814"/>
          </a:xfrm>
        </p:spPr>
        <p:txBody>
          <a:bodyPr>
            <a:normAutofit/>
          </a:bodyPr>
          <a:lstStyle>
            <a:lvl1pPr marL="0" indent="0">
              <a:buNone/>
              <a:defRPr sz="2400" b="1"/>
            </a:lvl1pPr>
          </a:lstStyle>
          <a:p>
            <a:pPr lvl="0"/>
            <a:r>
              <a:rPr lang="es-ES_tradnl"/>
              <a:t>Títol</a:t>
            </a:r>
            <a:endParaRPr lang="es-ES"/>
          </a:p>
        </p:txBody>
      </p:sp>
      <p:sp>
        <p:nvSpPr>
          <p:cNvPr id="20" name="Marcador de texto 17"/>
          <p:cNvSpPr>
            <a:spLocks noGrp="1"/>
          </p:cNvSpPr>
          <p:nvPr>
            <p:ph type="body" sz="quarter" idx="16" hasCustomPrompt="1"/>
          </p:nvPr>
        </p:nvSpPr>
        <p:spPr>
          <a:xfrm>
            <a:off x="1360488" y="2302878"/>
            <a:ext cx="2874962" cy="917864"/>
          </a:xfrm>
        </p:spPr>
        <p:txBody>
          <a:bodyPr>
            <a:normAutofit/>
          </a:bodyPr>
          <a:lstStyle>
            <a:lvl1pPr marL="0" indent="0">
              <a:buNone/>
              <a:defRPr sz="1400" b="0"/>
            </a:lvl1pPr>
          </a:lstStyle>
          <a:p>
            <a:pPr lvl="0"/>
            <a:r>
              <a:rPr lang="es-ES_tradnl"/>
              <a:t>Text</a:t>
            </a:r>
            <a:endParaRPr lang="es-ES"/>
          </a:p>
        </p:txBody>
      </p:sp>
      <p:sp>
        <p:nvSpPr>
          <p:cNvPr id="21" name="Marcador de texto 17"/>
          <p:cNvSpPr>
            <a:spLocks noGrp="1"/>
          </p:cNvSpPr>
          <p:nvPr>
            <p:ph type="body" sz="quarter" idx="17" hasCustomPrompt="1"/>
          </p:nvPr>
        </p:nvSpPr>
        <p:spPr>
          <a:xfrm>
            <a:off x="129055" y="1804988"/>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22" name="Marcador de texto 17"/>
          <p:cNvSpPr>
            <a:spLocks noGrp="1"/>
          </p:cNvSpPr>
          <p:nvPr>
            <p:ph type="body" sz="quarter" idx="18" hasCustomPrompt="1"/>
          </p:nvPr>
        </p:nvSpPr>
        <p:spPr>
          <a:xfrm>
            <a:off x="129055" y="3220742"/>
            <a:ext cx="849303" cy="491814"/>
          </a:xfrm>
        </p:spPr>
        <p:txBody>
          <a:bodyPr>
            <a:normAutofit/>
          </a:bodyPr>
          <a:lstStyle>
            <a:lvl1pPr marL="0" indent="0">
              <a:buNone/>
              <a:defRPr sz="2400" b="1">
                <a:solidFill>
                  <a:srgbClr val="990036"/>
                </a:solidFill>
              </a:defRPr>
            </a:lvl1pPr>
          </a:lstStyle>
          <a:p>
            <a:pPr lvl="0"/>
            <a:r>
              <a:rPr lang="es-ES_tradnl"/>
              <a:t>02.</a:t>
            </a:r>
            <a:endParaRPr lang="es-ES"/>
          </a:p>
        </p:txBody>
      </p:sp>
      <p:sp>
        <p:nvSpPr>
          <p:cNvPr id="23" name="Marcador de texto 17"/>
          <p:cNvSpPr>
            <a:spLocks noGrp="1"/>
          </p:cNvSpPr>
          <p:nvPr>
            <p:ph type="body" sz="quarter" idx="19" hasCustomPrompt="1"/>
          </p:nvPr>
        </p:nvSpPr>
        <p:spPr>
          <a:xfrm>
            <a:off x="1360488" y="3712556"/>
            <a:ext cx="2874962" cy="917864"/>
          </a:xfrm>
        </p:spPr>
        <p:txBody>
          <a:bodyPr>
            <a:normAutofit/>
          </a:bodyPr>
          <a:lstStyle>
            <a:lvl1pPr marL="0" indent="0">
              <a:buNone/>
              <a:defRPr sz="1400" b="0"/>
            </a:lvl1pPr>
          </a:lstStyle>
          <a:p>
            <a:pPr lvl="0"/>
            <a:r>
              <a:rPr lang="es-ES_tradnl"/>
              <a:t>Text</a:t>
            </a:r>
            <a:endParaRPr lang="es-ES"/>
          </a:p>
        </p:txBody>
      </p:sp>
      <p:pic>
        <p:nvPicPr>
          <p:cNvPr id="13" name="Imagen 12" descr="Marca DB positiu horitzontal.png">
            <a:extLst>
              <a:ext uri="{FF2B5EF4-FFF2-40B4-BE49-F238E27FC236}">
                <a16:creationId xmlns:a16="http://schemas.microsoft.com/office/drawing/2014/main" id="{4E3D0336-12D2-BD4A-B169-3BDA7C708F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891973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sp>
        <p:nvSpPr>
          <p:cNvPr id="8" name="Rectángulo 7"/>
          <p:cNvSpPr/>
          <p:nvPr userDrawn="1"/>
        </p:nvSpPr>
        <p:spPr>
          <a:xfrm>
            <a:off x="0" y="1519049"/>
            <a:ext cx="2969737" cy="362445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3087132"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userDrawn="1"/>
        </p:nvSpPr>
        <p:spPr>
          <a:xfrm>
            <a:off x="6174263"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a:xfrm>
            <a:off x="129055" y="205979"/>
            <a:ext cx="7710801" cy="857250"/>
          </a:xfrm>
        </p:spPr>
        <p:txBody>
          <a:bodyPr/>
          <a:lstStyle/>
          <a:p>
            <a:r>
              <a:rPr lang="es-ES_tradnl"/>
              <a:t>Clic per editar el títol</a:t>
            </a:r>
            <a:endParaRPr lang="es-ES"/>
          </a:p>
        </p:txBody>
      </p:sp>
      <p:sp>
        <p:nvSpPr>
          <p:cNvPr id="12" name="Marcador de posición de imagen 11"/>
          <p:cNvSpPr>
            <a:spLocks noGrp="1"/>
          </p:cNvSpPr>
          <p:nvPr>
            <p:ph type="pic" sz="quarter" idx="13" hasCustomPrompt="1"/>
          </p:nvPr>
        </p:nvSpPr>
        <p:spPr>
          <a:xfrm>
            <a:off x="6174262" y="1522452"/>
            <a:ext cx="2969737" cy="1758694"/>
          </a:xfrm>
        </p:spPr>
        <p:txBody>
          <a:bodyPr/>
          <a:lstStyle/>
          <a:p>
            <a:r>
              <a:rPr lang="es-ES_tradnl"/>
              <a:t>Imatge</a:t>
            </a:r>
            <a:endParaRPr lang="es-ES"/>
          </a:p>
        </p:txBody>
      </p:sp>
      <p:sp>
        <p:nvSpPr>
          <p:cNvPr id="19" name="Marcador de texto 17"/>
          <p:cNvSpPr>
            <a:spLocks noGrp="1"/>
          </p:cNvSpPr>
          <p:nvPr>
            <p:ph type="body" sz="quarter" idx="15" hasCustomPrompt="1"/>
          </p:nvPr>
        </p:nvSpPr>
        <p:spPr>
          <a:xfrm>
            <a:off x="6174263" y="3494171"/>
            <a:ext cx="2874962" cy="491814"/>
          </a:xfrm>
        </p:spPr>
        <p:txBody>
          <a:bodyPr>
            <a:normAutofit/>
          </a:bodyPr>
          <a:lstStyle>
            <a:lvl1pPr marL="0" indent="0">
              <a:buNone/>
              <a:defRPr sz="2400" b="1"/>
            </a:lvl1pPr>
          </a:lstStyle>
          <a:p>
            <a:pPr lvl="0"/>
            <a:r>
              <a:rPr lang="es-ES_tradnl"/>
              <a:t>Títol</a:t>
            </a:r>
            <a:endParaRPr lang="es-ES"/>
          </a:p>
        </p:txBody>
      </p:sp>
      <p:sp>
        <p:nvSpPr>
          <p:cNvPr id="23" name="Marcador de texto 17"/>
          <p:cNvSpPr>
            <a:spLocks noGrp="1"/>
          </p:cNvSpPr>
          <p:nvPr>
            <p:ph type="body" sz="quarter" idx="19" hasCustomPrompt="1"/>
          </p:nvPr>
        </p:nvSpPr>
        <p:spPr>
          <a:xfrm>
            <a:off x="6174263" y="3985985"/>
            <a:ext cx="2874962" cy="917864"/>
          </a:xfrm>
        </p:spPr>
        <p:txBody>
          <a:bodyPr>
            <a:normAutofit/>
          </a:bodyPr>
          <a:lstStyle>
            <a:lvl1pPr marL="0" indent="0">
              <a:buNone/>
              <a:defRPr sz="1400" b="0"/>
            </a:lvl1pPr>
          </a:lstStyle>
          <a:p>
            <a:pPr lvl="0"/>
            <a:r>
              <a:rPr lang="es-ES_tradnl"/>
              <a:t>Text</a:t>
            </a:r>
            <a:endParaRPr lang="es-ES"/>
          </a:p>
        </p:txBody>
      </p:sp>
      <p:sp>
        <p:nvSpPr>
          <p:cNvPr id="15" name="Marcador de posición de imagen 11"/>
          <p:cNvSpPr>
            <a:spLocks noGrp="1"/>
          </p:cNvSpPr>
          <p:nvPr>
            <p:ph type="pic" sz="quarter" idx="20" hasCustomPrompt="1"/>
          </p:nvPr>
        </p:nvSpPr>
        <p:spPr>
          <a:xfrm>
            <a:off x="3093486" y="1522452"/>
            <a:ext cx="2969737" cy="1758694"/>
          </a:xfrm>
        </p:spPr>
        <p:txBody>
          <a:bodyPr/>
          <a:lstStyle/>
          <a:p>
            <a:r>
              <a:rPr lang="es-ES_tradnl"/>
              <a:t>Imatge</a:t>
            </a:r>
            <a:endParaRPr lang="es-ES"/>
          </a:p>
        </p:txBody>
      </p:sp>
      <p:sp>
        <p:nvSpPr>
          <p:cNvPr id="16" name="Marcador de texto 17"/>
          <p:cNvSpPr>
            <a:spLocks noGrp="1"/>
          </p:cNvSpPr>
          <p:nvPr>
            <p:ph type="body" sz="quarter" idx="21" hasCustomPrompt="1"/>
          </p:nvPr>
        </p:nvSpPr>
        <p:spPr>
          <a:xfrm>
            <a:off x="3093486" y="3494171"/>
            <a:ext cx="2874962"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p:ph type="body" sz="quarter" idx="22" hasCustomPrompt="1"/>
          </p:nvPr>
        </p:nvSpPr>
        <p:spPr>
          <a:xfrm>
            <a:off x="3093486" y="3985985"/>
            <a:ext cx="2874962" cy="917864"/>
          </a:xfrm>
        </p:spPr>
        <p:txBody>
          <a:bodyPr>
            <a:normAutofit/>
          </a:bodyPr>
          <a:lstStyle>
            <a:lvl1pPr marL="0" indent="0">
              <a:buNone/>
              <a:defRPr sz="1400" b="0"/>
            </a:lvl1pPr>
          </a:lstStyle>
          <a:p>
            <a:pPr lvl="0"/>
            <a:r>
              <a:rPr lang="es-ES_tradnl"/>
              <a:t>Text</a:t>
            </a:r>
            <a:endParaRPr lang="es-ES"/>
          </a:p>
        </p:txBody>
      </p:sp>
      <p:sp>
        <p:nvSpPr>
          <p:cNvPr id="24" name="Marcador de texto 17"/>
          <p:cNvSpPr>
            <a:spLocks noGrp="1"/>
          </p:cNvSpPr>
          <p:nvPr>
            <p:ph type="body" sz="quarter" idx="23" hasCustomPrompt="1"/>
          </p:nvPr>
        </p:nvSpPr>
        <p:spPr>
          <a:xfrm>
            <a:off x="129472" y="3494171"/>
            <a:ext cx="2696220" cy="1409678"/>
          </a:xfrm>
        </p:spPr>
        <p:txBody>
          <a:bodyPr>
            <a:normAutofit/>
          </a:bodyPr>
          <a:lstStyle>
            <a:lvl1pPr marL="0" indent="0">
              <a:buNone/>
              <a:defRPr sz="1400" b="0">
                <a:solidFill>
                  <a:schemeClr val="bg1"/>
                </a:solidFill>
              </a:defRPr>
            </a:lvl1pPr>
          </a:lstStyle>
          <a:p>
            <a:pPr lvl="0"/>
            <a:r>
              <a:rPr lang="es-ES_tradnl"/>
              <a:t>Text</a:t>
            </a:r>
            <a:endParaRPr lang="es-ES"/>
          </a:p>
        </p:txBody>
      </p:sp>
      <p:sp>
        <p:nvSpPr>
          <p:cNvPr id="25" name="Marcador de texto 17"/>
          <p:cNvSpPr>
            <a:spLocks noGrp="1"/>
          </p:cNvSpPr>
          <p:nvPr>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18" name="Marcador de número de diapositiva 5">
            <a:extLst>
              <a:ext uri="{FF2B5EF4-FFF2-40B4-BE49-F238E27FC236}">
                <a16:creationId xmlns:a16="http://schemas.microsoft.com/office/drawing/2014/main" id="{64E26037-BA7B-EE41-ADC3-D8181F512DF7}"/>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1" name="Imagen 20" descr="Marca DB positiu horitzontal.png">
            <a:extLst>
              <a:ext uri="{FF2B5EF4-FFF2-40B4-BE49-F238E27FC236}">
                <a16:creationId xmlns:a16="http://schemas.microsoft.com/office/drawing/2014/main" id="{0B99E042-B87A-A648-81F7-4D0ED4D07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307381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29055" y="205979"/>
            <a:ext cx="7590879" cy="857250"/>
          </a:xfrm>
        </p:spPr>
        <p:txBody>
          <a:bodyPr/>
          <a:lstStyle/>
          <a:p>
            <a:r>
              <a:rPr lang="es-ES_tradnl"/>
              <a:t>Clic per editar el títol</a:t>
            </a:r>
            <a:endParaRPr lang="es-ES"/>
          </a:p>
        </p:txBody>
      </p:sp>
      <p:sp>
        <p:nvSpPr>
          <p:cNvPr id="8" name="Rectángulo 7"/>
          <p:cNvSpPr/>
          <p:nvPr userDrawn="1"/>
        </p:nvSpPr>
        <p:spPr>
          <a:xfrm>
            <a:off x="0" y="1519049"/>
            <a:ext cx="4572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Marcador de posición de imagen 11"/>
          <p:cNvSpPr>
            <a:spLocks noGrp="1"/>
          </p:cNvSpPr>
          <p:nvPr>
            <p:ph type="pic" sz="quarter" idx="13" hasCustomPrompt="1"/>
          </p:nvPr>
        </p:nvSpPr>
        <p:spPr>
          <a:xfrm>
            <a:off x="4572000" y="1522452"/>
            <a:ext cx="4572000" cy="3621048"/>
          </a:xfrm>
        </p:spPr>
        <p:txBody>
          <a:bodyPr/>
          <a:lstStyle/>
          <a:p>
            <a:r>
              <a:rPr lang="es-ES_tradnl"/>
              <a:t>Imatge</a:t>
            </a:r>
            <a:endParaRPr lang="es-ES"/>
          </a:p>
        </p:txBody>
      </p:sp>
      <p:sp>
        <p:nvSpPr>
          <p:cNvPr id="18" name="Marcador de texto 17"/>
          <p:cNvSpPr>
            <a:spLocks noGrp="1"/>
          </p:cNvSpPr>
          <p:nvPr>
            <p:ph type="body" sz="quarter" idx="14" hasCustomPrompt="1"/>
          </p:nvPr>
        </p:nvSpPr>
        <p:spPr>
          <a:xfrm>
            <a:off x="129055" y="2236398"/>
            <a:ext cx="4306978" cy="491814"/>
          </a:xfrm>
        </p:spPr>
        <p:txBody>
          <a:bodyPr>
            <a:normAutofit/>
          </a:bodyPr>
          <a:lstStyle>
            <a:lvl1pPr marL="0" indent="0">
              <a:buNone/>
              <a:defRPr sz="2400" b="1"/>
            </a:lvl1pPr>
          </a:lstStyle>
          <a:p>
            <a:pPr lvl="0"/>
            <a:r>
              <a:rPr lang="es-ES_tradnl"/>
              <a:t>Títol</a:t>
            </a:r>
            <a:endParaRPr lang="es-ES"/>
          </a:p>
        </p:txBody>
      </p:sp>
      <p:sp>
        <p:nvSpPr>
          <p:cNvPr id="20" name="Marcador de texto 17"/>
          <p:cNvSpPr>
            <a:spLocks noGrp="1"/>
          </p:cNvSpPr>
          <p:nvPr>
            <p:ph type="body" sz="quarter" idx="16" hasCustomPrompt="1"/>
          </p:nvPr>
        </p:nvSpPr>
        <p:spPr>
          <a:xfrm>
            <a:off x="129055" y="2734287"/>
            <a:ext cx="4306978" cy="1950459"/>
          </a:xfrm>
        </p:spPr>
        <p:txBody>
          <a:bodyPr>
            <a:normAutofit/>
          </a:bodyPr>
          <a:lstStyle>
            <a:lvl1pPr marL="0" indent="0">
              <a:buNone/>
              <a:defRPr sz="1400" b="0"/>
            </a:lvl1pPr>
          </a:lstStyle>
          <a:p>
            <a:pPr lvl="0"/>
            <a:r>
              <a:rPr lang="es-ES_tradnl"/>
              <a:t>Text</a:t>
            </a:r>
            <a:endParaRPr lang="es-ES"/>
          </a:p>
        </p:txBody>
      </p:sp>
      <p:sp>
        <p:nvSpPr>
          <p:cNvPr id="9" name="Marcador de número de diapositiva 5">
            <a:extLst>
              <a:ext uri="{FF2B5EF4-FFF2-40B4-BE49-F238E27FC236}">
                <a16:creationId xmlns:a16="http://schemas.microsoft.com/office/drawing/2014/main" id="{B239D56D-61C7-F44C-9A8D-89AB80200B0B}"/>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11" name="Imagen 10" descr="Marca DB positiu horitzontal.png">
            <a:extLst>
              <a:ext uri="{FF2B5EF4-FFF2-40B4-BE49-F238E27FC236}">
                <a16:creationId xmlns:a16="http://schemas.microsoft.com/office/drawing/2014/main" id="{8A12F008-EC1F-F34E-AB73-9508D10B92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2507141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ítulo y objetos">
    <p:spTree>
      <p:nvGrpSpPr>
        <p:cNvPr id="1" name=""/>
        <p:cNvGrpSpPr/>
        <p:nvPr/>
      </p:nvGrpSpPr>
      <p:grpSpPr>
        <a:xfrm>
          <a:off x="0" y="0"/>
          <a:ext cx="0" cy="0"/>
          <a:chOff x="0" y="0"/>
          <a:chExt cx="0" cy="0"/>
        </a:xfrm>
      </p:grpSpPr>
      <p:sp>
        <p:nvSpPr>
          <p:cNvPr id="2" name="Título 1"/>
          <p:cNvSpPr>
            <a:spLocks noGrp="1"/>
          </p:cNvSpPr>
          <p:nvPr userDrawn="1">
            <p:ph type="title" hasCustomPrompt="1"/>
          </p:nvPr>
        </p:nvSpPr>
        <p:spPr>
          <a:xfrm>
            <a:off x="129055" y="205979"/>
            <a:ext cx="7620860" cy="857250"/>
          </a:xfrm>
        </p:spPr>
        <p:txBody>
          <a:bodyPr/>
          <a:lstStyle/>
          <a:p>
            <a:r>
              <a:rPr lang="es-ES_tradnl"/>
              <a:t>Clic per editar el títol</a:t>
            </a:r>
            <a:endParaRPr lang="es-ES"/>
          </a:p>
        </p:txBody>
      </p:sp>
      <p:sp>
        <p:nvSpPr>
          <p:cNvPr id="19" name="Rectángulo 18"/>
          <p:cNvSpPr/>
          <p:nvPr userDrawn="1"/>
        </p:nvSpPr>
        <p:spPr>
          <a:xfrm>
            <a:off x="2267270" y="151905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Marcador de posición de imagen 11"/>
          <p:cNvSpPr>
            <a:spLocks noGrp="1"/>
          </p:cNvSpPr>
          <p:nvPr>
            <p:ph type="pic" sz="quarter" idx="27" hasCustomPrompt="1"/>
          </p:nvPr>
        </p:nvSpPr>
        <p:spPr>
          <a:xfrm>
            <a:off x="0" y="1519050"/>
            <a:ext cx="2267270" cy="1764000"/>
          </a:xfrm>
        </p:spPr>
        <p:txBody>
          <a:bodyPr/>
          <a:lstStyle/>
          <a:p>
            <a:r>
              <a:rPr lang="es-ES_tradnl"/>
              <a:t>Imatge</a:t>
            </a:r>
            <a:endParaRPr lang="es-ES"/>
          </a:p>
        </p:txBody>
      </p:sp>
      <p:sp>
        <p:nvSpPr>
          <p:cNvPr id="32" name="Rectángulo 31"/>
          <p:cNvSpPr/>
          <p:nvPr userDrawn="1"/>
        </p:nvSpPr>
        <p:spPr>
          <a:xfrm>
            <a:off x="2267270" y="337306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3" name="Marcador de posición de imagen 11"/>
          <p:cNvSpPr>
            <a:spLocks noGrp="1"/>
          </p:cNvSpPr>
          <p:nvPr>
            <p:ph type="pic" sz="quarter" idx="28" hasCustomPrompt="1"/>
          </p:nvPr>
        </p:nvSpPr>
        <p:spPr>
          <a:xfrm>
            <a:off x="0" y="3379500"/>
            <a:ext cx="2267270" cy="1764000"/>
          </a:xfrm>
        </p:spPr>
        <p:txBody>
          <a:bodyPr/>
          <a:lstStyle/>
          <a:p>
            <a:r>
              <a:rPr lang="es-ES_tradnl"/>
              <a:t>Imatge</a:t>
            </a:r>
            <a:endParaRPr lang="es-ES"/>
          </a:p>
        </p:txBody>
      </p:sp>
      <p:sp>
        <p:nvSpPr>
          <p:cNvPr id="34" name="Marcador de texto 17"/>
          <p:cNvSpPr>
            <a:spLocks noGrp="1"/>
          </p:cNvSpPr>
          <p:nvPr>
            <p:ph type="body" sz="quarter" idx="29" hasCustomPrompt="1"/>
          </p:nvPr>
        </p:nvSpPr>
        <p:spPr>
          <a:xfrm>
            <a:off x="2387053" y="1732074"/>
            <a:ext cx="6652200"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p:ph type="body" sz="quarter" idx="30" hasCustomPrompt="1"/>
          </p:nvPr>
        </p:nvSpPr>
        <p:spPr>
          <a:xfrm>
            <a:off x="2387053" y="2223888"/>
            <a:ext cx="6652200" cy="917864"/>
          </a:xfrm>
        </p:spPr>
        <p:txBody>
          <a:bodyPr>
            <a:normAutofit/>
          </a:bodyPr>
          <a:lstStyle>
            <a:lvl1pPr marL="0" indent="0">
              <a:buNone/>
              <a:defRPr sz="1400" b="0"/>
            </a:lvl1pPr>
          </a:lstStyle>
          <a:p>
            <a:pPr lvl="0"/>
            <a:r>
              <a:rPr lang="es-ES_tradnl"/>
              <a:t>Text</a:t>
            </a:r>
            <a:endParaRPr lang="es-ES"/>
          </a:p>
        </p:txBody>
      </p:sp>
      <p:sp>
        <p:nvSpPr>
          <p:cNvPr id="36" name="Marcador de texto 17"/>
          <p:cNvSpPr>
            <a:spLocks noGrp="1"/>
          </p:cNvSpPr>
          <p:nvPr>
            <p:ph type="body" sz="quarter" idx="31" hasCustomPrompt="1"/>
          </p:nvPr>
        </p:nvSpPr>
        <p:spPr>
          <a:xfrm>
            <a:off x="2387053" y="3590143"/>
            <a:ext cx="6652200" cy="491814"/>
          </a:xfrm>
        </p:spPr>
        <p:txBody>
          <a:bodyPr>
            <a:normAutofit/>
          </a:bodyPr>
          <a:lstStyle>
            <a:lvl1pPr marL="0" indent="0">
              <a:buNone/>
              <a:defRPr sz="2400" b="1"/>
            </a:lvl1pPr>
          </a:lstStyle>
          <a:p>
            <a:pPr lvl="0"/>
            <a:r>
              <a:rPr lang="es-ES_tradnl"/>
              <a:t>Títol</a:t>
            </a:r>
            <a:endParaRPr lang="es-ES"/>
          </a:p>
        </p:txBody>
      </p:sp>
      <p:sp>
        <p:nvSpPr>
          <p:cNvPr id="37" name="Marcador de texto 17"/>
          <p:cNvSpPr>
            <a:spLocks noGrp="1"/>
          </p:cNvSpPr>
          <p:nvPr>
            <p:ph type="body" sz="quarter" idx="32" hasCustomPrompt="1"/>
          </p:nvPr>
        </p:nvSpPr>
        <p:spPr>
          <a:xfrm>
            <a:off x="2387053" y="4081957"/>
            <a:ext cx="6652200" cy="917864"/>
          </a:xfrm>
        </p:spPr>
        <p:txBody>
          <a:bodyPr>
            <a:normAutofit/>
          </a:bodyPr>
          <a:lstStyle>
            <a:lvl1pPr marL="0" indent="0">
              <a:buNone/>
              <a:defRPr sz="1400" b="0"/>
            </a:lvl1pPr>
          </a:lstStyle>
          <a:p>
            <a:pPr lvl="0"/>
            <a:r>
              <a:rPr lang="es-ES_tradnl"/>
              <a:t>Text</a:t>
            </a:r>
            <a:endParaRPr lang="es-ES"/>
          </a:p>
        </p:txBody>
      </p:sp>
      <p:sp>
        <p:nvSpPr>
          <p:cNvPr id="12" name="Marcador de número de diapositiva 5">
            <a:extLst>
              <a:ext uri="{FF2B5EF4-FFF2-40B4-BE49-F238E27FC236}">
                <a16:creationId xmlns:a16="http://schemas.microsoft.com/office/drawing/2014/main" id="{828F32F2-A8B7-0E40-9662-1DC9A304042D}"/>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14" name="Imagen 13" descr="Marca DB positiu horitzontal.png">
            <a:extLst>
              <a:ext uri="{FF2B5EF4-FFF2-40B4-BE49-F238E27FC236}">
                <a16:creationId xmlns:a16="http://schemas.microsoft.com/office/drawing/2014/main" id="{EEA69B86-401C-0C46-B373-FEBC5640D0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35852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ítulo y objetos">
    <p:spTree>
      <p:nvGrpSpPr>
        <p:cNvPr id="1" name=""/>
        <p:cNvGrpSpPr/>
        <p:nvPr/>
      </p:nvGrpSpPr>
      <p:grpSpPr>
        <a:xfrm>
          <a:off x="0" y="0"/>
          <a:ext cx="0" cy="0"/>
          <a:chOff x="0" y="0"/>
          <a:chExt cx="0" cy="0"/>
        </a:xfrm>
      </p:grpSpPr>
      <p:sp>
        <p:nvSpPr>
          <p:cNvPr id="13" name="Rectángulo 12"/>
          <p:cNvSpPr/>
          <p:nvPr userDrawn="1"/>
        </p:nvSpPr>
        <p:spPr>
          <a:xfrm>
            <a:off x="3087132"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userDrawn="1"/>
        </p:nvSpPr>
        <p:spPr>
          <a:xfrm>
            <a:off x="6174263"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a:xfrm>
            <a:off x="129055" y="205979"/>
            <a:ext cx="7635850" cy="857250"/>
          </a:xfrm>
        </p:spPr>
        <p:txBody>
          <a:bodyPr/>
          <a:lstStyle/>
          <a:p>
            <a:r>
              <a:rPr lang="es-ES_tradnl"/>
              <a:t>Clic per editar el títol</a:t>
            </a:r>
            <a:endParaRPr lang="es-ES"/>
          </a:p>
        </p:txBody>
      </p:sp>
      <p:sp>
        <p:nvSpPr>
          <p:cNvPr id="12" name="Marcador de posición de imagen 11"/>
          <p:cNvSpPr>
            <a:spLocks noGrp="1"/>
          </p:cNvSpPr>
          <p:nvPr>
            <p:ph type="pic" sz="quarter" idx="13" hasCustomPrompt="1"/>
          </p:nvPr>
        </p:nvSpPr>
        <p:spPr>
          <a:xfrm>
            <a:off x="6174262" y="1522452"/>
            <a:ext cx="2969737" cy="1758694"/>
          </a:xfrm>
        </p:spPr>
        <p:txBody>
          <a:bodyPr/>
          <a:lstStyle/>
          <a:p>
            <a:r>
              <a:rPr lang="es-ES_tradnl"/>
              <a:t>Imatge</a:t>
            </a:r>
            <a:endParaRPr lang="es-ES"/>
          </a:p>
        </p:txBody>
      </p:sp>
      <p:sp>
        <p:nvSpPr>
          <p:cNvPr id="19" name="Marcador de texto 17"/>
          <p:cNvSpPr>
            <a:spLocks noGrp="1"/>
          </p:cNvSpPr>
          <p:nvPr>
            <p:ph type="body" sz="quarter" idx="15" hasCustomPrompt="1"/>
          </p:nvPr>
        </p:nvSpPr>
        <p:spPr>
          <a:xfrm>
            <a:off x="6174263" y="3494171"/>
            <a:ext cx="2874962" cy="491814"/>
          </a:xfrm>
        </p:spPr>
        <p:txBody>
          <a:bodyPr>
            <a:normAutofit/>
          </a:bodyPr>
          <a:lstStyle>
            <a:lvl1pPr marL="0" indent="0">
              <a:buNone/>
              <a:defRPr sz="2400" b="1"/>
            </a:lvl1pPr>
          </a:lstStyle>
          <a:p>
            <a:pPr lvl="0"/>
            <a:r>
              <a:rPr lang="es-ES_tradnl"/>
              <a:t>Títol</a:t>
            </a:r>
            <a:endParaRPr lang="es-ES"/>
          </a:p>
        </p:txBody>
      </p:sp>
      <p:sp>
        <p:nvSpPr>
          <p:cNvPr id="23" name="Marcador de texto 17"/>
          <p:cNvSpPr>
            <a:spLocks noGrp="1"/>
          </p:cNvSpPr>
          <p:nvPr>
            <p:ph type="body" sz="quarter" idx="19" hasCustomPrompt="1"/>
          </p:nvPr>
        </p:nvSpPr>
        <p:spPr>
          <a:xfrm>
            <a:off x="6174263" y="3985985"/>
            <a:ext cx="2874962" cy="917864"/>
          </a:xfrm>
        </p:spPr>
        <p:txBody>
          <a:bodyPr>
            <a:normAutofit/>
          </a:bodyPr>
          <a:lstStyle>
            <a:lvl1pPr marL="0" indent="0">
              <a:buNone/>
              <a:defRPr sz="1400" b="0"/>
            </a:lvl1pPr>
          </a:lstStyle>
          <a:p>
            <a:pPr lvl="0"/>
            <a:r>
              <a:rPr lang="es-ES_tradnl"/>
              <a:t>Text</a:t>
            </a:r>
            <a:endParaRPr lang="es-ES"/>
          </a:p>
        </p:txBody>
      </p:sp>
      <p:sp>
        <p:nvSpPr>
          <p:cNvPr id="15" name="Marcador de posición de imagen 11"/>
          <p:cNvSpPr>
            <a:spLocks noGrp="1"/>
          </p:cNvSpPr>
          <p:nvPr>
            <p:ph type="pic" sz="quarter" idx="20" hasCustomPrompt="1"/>
          </p:nvPr>
        </p:nvSpPr>
        <p:spPr>
          <a:xfrm>
            <a:off x="3093486" y="1522452"/>
            <a:ext cx="2969737" cy="1758694"/>
          </a:xfrm>
        </p:spPr>
        <p:txBody>
          <a:bodyPr/>
          <a:lstStyle/>
          <a:p>
            <a:r>
              <a:rPr lang="es-ES_tradnl"/>
              <a:t>Imatge</a:t>
            </a:r>
            <a:endParaRPr lang="es-ES"/>
          </a:p>
        </p:txBody>
      </p:sp>
      <p:sp>
        <p:nvSpPr>
          <p:cNvPr id="16" name="Marcador de texto 17"/>
          <p:cNvSpPr>
            <a:spLocks noGrp="1"/>
          </p:cNvSpPr>
          <p:nvPr>
            <p:ph type="body" sz="quarter" idx="21" hasCustomPrompt="1"/>
          </p:nvPr>
        </p:nvSpPr>
        <p:spPr>
          <a:xfrm>
            <a:off x="3093486" y="3494171"/>
            <a:ext cx="2874962"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p:ph type="body" sz="quarter" idx="22" hasCustomPrompt="1"/>
          </p:nvPr>
        </p:nvSpPr>
        <p:spPr>
          <a:xfrm>
            <a:off x="3093486" y="3985985"/>
            <a:ext cx="2874962" cy="917864"/>
          </a:xfrm>
        </p:spPr>
        <p:txBody>
          <a:bodyPr>
            <a:normAutofit/>
          </a:bodyPr>
          <a:lstStyle>
            <a:lvl1pPr marL="0" indent="0">
              <a:buNone/>
              <a:defRPr sz="1400" b="0"/>
            </a:lvl1pPr>
          </a:lstStyle>
          <a:p>
            <a:pPr lvl="0"/>
            <a:r>
              <a:rPr lang="es-ES_tradnl"/>
              <a:t>Text</a:t>
            </a:r>
            <a:endParaRPr lang="es-ES"/>
          </a:p>
        </p:txBody>
      </p:sp>
      <p:sp>
        <p:nvSpPr>
          <p:cNvPr id="18" name="Rectángulo 17"/>
          <p:cNvSpPr/>
          <p:nvPr userDrawn="1"/>
        </p:nvSpPr>
        <p:spPr>
          <a:xfrm>
            <a:off x="-6354"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Marcador de posición de imagen 11"/>
          <p:cNvSpPr>
            <a:spLocks noGrp="1"/>
          </p:cNvSpPr>
          <p:nvPr>
            <p:ph type="pic" sz="quarter" idx="23" hasCustomPrompt="1"/>
          </p:nvPr>
        </p:nvSpPr>
        <p:spPr>
          <a:xfrm>
            <a:off x="0" y="1522452"/>
            <a:ext cx="2969737" cy="1758694"/>
          </a:xfrm>
        </p:spPr>
        <p:txBody>
          <a:bodyPr/>
          <a:lstStyle/>
          <a:p>
            <a:r>
              <a:rPr lang="es-ES_tradnl"/>
              <a:t>Imatge</a:t>
            </a:r>
            <a:endParaRPr lang="es-ES"/>
          </a:p>
        </p:txBody>
      </p:sp>
      <p:sp>
        <p:nvSpPr>
          <p:cNvPr id="21" name="Marcador de texto 17"/>
          <p:cNvSpPr>
            <a:spLocks noGrp="1"/>
          </p:cNvSpPr>
          <p:nvPr>
            <p:ph type="body" sz="quarter" idx="24" hasCustomPrompt="1"/>
          </p:nvPr>
        </p:nvSpPr>
        <p:spPr>
          <a:xfrm>
            <a:off x="0" y="3494171"/>
            <a:ext cx="2874962" cy="491814"/>
          </a:xfrm>
        </p:spPr>
        <p:txBody>
          <a:bodyPr>
            <a:normAutofit/>
          </a:bodyPr>
          <a:lstStyle>
            <a:lvl1pPr marL="0" indent="0">
              <a:buNone/>
              <a:defRPr sz="2400" b="1"/>
            </a:lvl1pPr>
          </a:lstStyle>
          <a:p>
            <a:pPr lvl="0"/>
            <a:r>
              <a:rPr lang="es-ES_tradnl"/>
              <a:t>Títol</a:t>
            </a:r>
            <a:endParaRPr lang="es-ES"/>
          </a:p>
        </p:txBody>
      </p:sp>
      <p:sp>
        <p:nvSpPr>
          <p:cNvPr id="22" name="Marcador de texto 17"/>
          <p:cNvSpPr>
            <a:spLocks noGrp="1"/>
          </p:cNvSpPr>
          <p:nvPr>
            <p:ph type="body" sz="quarter" idx="25" hasCustomPrompt="1"/>
          </p:nvPr>
        </p:nvSpPr>
        <p:spPr>
          <a:xfrm>
            <a:off x="0" y="3985985"/>
            <a:ext cx="2874962" cy="917864"/>
          </a:xfrm>
        </p:spPr>
        <p:txBody>
          <a:bodyPr>
            <a:normAutofit/>
          </a:bodyPr>
          <a:lstStyle>
            <a:lvl1pPr marL="0" indent="0">
              <a:buNone/>
              <a:defRPr sz="1400" b="0"/>
            </a:lvl1pPr>
          </a:lstStyle>
          <a:p>
            <a:pPr lvl="0"/>
            <a:r>
              <a:rPr lang="es-ES_tradnl"/>
              <a:t>Text</a:t>
            </a:r>
            <a:endParaRPr lang="es-ES"/>
          </a:p>
        </p:txBody>
      </p:sp>
      <p:sp>
        <p:nvSpPr>
          <p:cNvPr id="24" name="Marcador de número de diapositiva 5">
            <a:extLst>
              <a:ext uri="{FF2B5EF4-FFF2-40B4-BE49-F238E27FC236}">
                <a16:creationId xmlns:a16="http://schemas.microsoft.com/office/drawing/2014/main" id="{20B87EDD-D7AF-F14F-B408-B6E5B3561546}"/>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6" name="Imagen 25" descr="Marca DB positiu horitzontal.png">
            <a:extLst>
              <a:ext uri="{FF2B5EF4-FFF2-40B4-BE49-F238E27FC236}">
                <a16:creationId xmlns:a16="http://schemas.microsoft.com/office/drawing/2014/main" id="{0293BBD6-01C8-A143-80B0-27F85D2457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3715003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ítulo y objetos">
    <p:spTree>
      <p:nvGrpSpPr>
        <p:cNvPr id="1" name=""/>
        <p:cNvGrpSpPr/>
        <p:nvPr/>
      </p:nvGrpSpPr>
      <p:grpSpPr>
        <a:xfrm>
          <a:off x="0" y="0"/>
          <a:ext cx="0" cy="0"/>
          <a:chOff x="0" y="0"/>
          <a:chExt cx="0" cy="0"/>
        </a:xfrm>
      </p:grpSpPr>
      <p:sp>
        <p:nvSpPr>
          <p:cNvPr id="13" name="Rectángulo 12"/>
          <p:cNvSpPr/>
          <p:nvPr userDrawn="1"/>
        </p:nvSpPr>
        <p:spPr>
          <a:xfrm>
            <a:off x="2311959"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userDrawn="1"/>
        </p:nvSpPr>
        <p:spPr>
          <a:xfrm>
            <a:off x="4620794"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3124"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Rectángulo 24"/>
          <p:cNvSpPr/>
          <p:nvPr userDrawn="1"/>
        </p:nvSpPr>
        <p:spPr>
          <a:xfrm>
            <a:off x="6929629"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a:xfrm>
            <a:off x="129055" y="205979"/>
            <a:ext cx="7598375" cy="857250"/>
          </a:xfrm>
        </p:spPr>
        <p:txBody>
          <a:bodyPr/>
          <a:lstStyle/>
          <a:p>
            <a:r>
              <a:rPr lang="es-ES_tradnl"/>
              <a:t>Clic per editar el títol</a:t>
            </a:r>
            <a:endParaRPr lang="es-ES"/>
          </a:p>
        </p:txBody>
      </p:sp>
      <p:sp>
        <p:nvSpPr>
          <p:cNvPr id="20" name="Marcador de posición de imagen 11"/>
          <p:cNvSpPr>
            <a:spLocks noGrp="1"/>
          </p:cNvSpPr>
          <p:nvPr userDrawn="1">
            <p:ph type="pic" sz="quarter" idx="23" hasCustomPrompt="1"/>
          </p:nvPr>
        </p:nvSpPr>
        <p:spPr>
          <a:xfrm>
            <a:off x="3125" y="1522452"/>
            <a:ext cx="2223848" cy="1779258"/>
          </a:xfrm>
        </p:spPr>
        <p:txBody>
          <a:bodyPr>
            <a:normAutofit/>
          </a:bodyPr>
          <a:lstStyle>
            <a:lvl1pPr>
              <a:defRPr sz="2800"/>
            </a:lvl1pPr>
          </a:lstStyle>
          <a:p>
            <a:r>
              <a:rPr lang="es-ES_tradnl"/>
              <a:t>Imatge</a:t>
            </a:r>
            <a:endParaRPr lang="es-ES"/>
          </a:p>
        </p:txBody>
      </p:sp>
      <p:sp>
        <p:nvSpPr>
          <p:cNvPr id="21" name="Marcador de texto 17"/>
          <p:cNvSpPr>
            <a:spLocks noGrp="1"/>
          </p:cNvSpPr>
          <p:nvPr userDrawn="1">
            <p:ph type="body" sz="quarter" idx="24" hasCustomPrompt="1"/>
          </p:nvPr>
        </p:nvSpPr>
        <p:spPr>
          <a:xfrm>
            <a:off x="3124" y="3494171"/>
            <a:ext cx="2129449" cy="491814"/>
          </a:xfrm>
        </p:spPr>
        <p:txBody>
          <a:bodyPr>
            <a:normAutofit/>
          </a:bodyPr>
          <a:lstStyle>
            <a:lvl1pPr marL="0" indent="0">
              <a:buNone/>
              <a:defRPr sz="2000" b="1"/>
            </a:lvl1pPr>
          </a:lstStyle>
          <a:p>
            <a:pPr lvl="0"/>
            <a:r>
              <a:rPr lang="es-ES_tradnl"/>
              <a:t>Títol</a:t>
            </a:r>
            <a:endParaRPr lang="es-ES"/>
          </a:p>
        </p:txBody>
      </p:sp>
      <p:sp>
        <p:nvSpPr>
          <p:cNvPr id="22" name="Marcador de texto 17"/>
          <p:cNvSpPr>
            <a:spLocks noGrp="1"/>
          </p:cNvSpPr>
          <p:nvPr userDrawn="1">
            <p:ph type="body" sz="quarter" idx="25" hasCustomPrompt="1"/>
          </p:nvPr>
        </p:nvSpPr>
        <p:spPr>
          <a:xfrm>
            <a:off x="3124" y="3985985"/>
            <a:ext cx="2129449" cy="917864"/>
          </a:xfrm>
        </p:spPr>
        <p:txBody>
          <a:bodyPr>
            <a:normAutofit/>
          </a:bodyPr>
          <a:lstStyle>
            <a:lvl1pPr marL="0" indent="0">
              <a:buNone/>
              <a:defRPr sz="1200" b="0"/>
            </a:lvl1pPr>
          </a:lstStyle>
          <a:p>
            <a:pPr lvl="0"/>
            <a:r>
              <a:rPr lang="es-ES_tradnl"/>
              <a:t>Text</a:t>
            </a:r>
            <a:endParaRPr lang="es-ES"/>
          </a:p>
        </p:txBody>
      </p:sp>
      <p:sp>
        <p:nvSpPr>
          <p:cNvPr id="38" name="Marcador de posición de imagen 11"/>
          <p:cNvSpPr>
            <a:spLocks noGrp="1"/>
          </p:cNvSpPr>
          <p:nvPr userDrawn="1">
            <p:ph type="pic" sz="quarter" idx="29" hasCustomPrompt="1"/>
          </p:nvPr>
        </p:nvSpPr>
        <p:spPr>
          <a:xfrm>
            <a:off x="4620794" y="1522452"/>
            <a:ext cx="2223849" cy="1758694"/>
          </a:xfrm>
        </p:spPr>
        <p:txBody>
          <a:bodyPr>
            <a:normAutofit/>
          </a:bodyPr>
          <a:lstStyle>
            <a:lvl1pPr>
              <a:defRPr sz="2800"/>
            </a:lvl1pPr>
          </a:lstStyle>
          <a:p>
            <a:r>
              <a:rPr lang="es-ES_tradnl"/>
              <a:t>Imatge</a:t>
            </a:r>
            <a:endParaRPr lang="es-ES"/>
          </a:p>
        </p:txBody>
      </p:sp>
      <p:sp>
        <p:nvSpPr>
          <p:cNvPr id="39" name="Marcador de texto 17"/>
          <p:cNvSpPr>
            <a:spLocks noGrp="1"/>
          </p:cNvSpPr>
          <p:nvPr userDrawn="1">
            <p:ph type="body" sz="quarter" idx="30" hasCustomPrompt="1"/>
          </p:nvPr>
        </p:nvSpPr>
        <p:spPr>
          <a:xfrm>
            <a:off x="4626175" y="3494171"/>
            <a:ext cx="2129449" cy="491814"/>
          </a:xfrm>
        </p:spPr>
        <p:txBody>
          <a:bodyPr>
            <a:normAutofit/>
          </a:bodyPr>
          <a:lstStyle>
            <a:lvl1pPr marL="0" indent="0">
              <a:buNone/>
              <a:defRPr sz="2000" b="1"/>
            </a:lvl1pPr>
          </a:lstStyle>
          <a:p>
            <a:pPr lvl="0"/>
            <a:r>
              <a:rPr lang="es-ES_tradnl"/>
              <a:t>Títol</a:t>
            </a:r>
            <a:endParaRPr lang="es-ES"/>
          </a:p>
        </p:txBody>
      </p:sp>
      <p:sp>
        <p:nvSpPr>
          <p:cNvPr id="40" name="Marcador de texto 17"/>
          <p:cNvSpPr>
            <a:spLocks noGrp="1"/>
          </p:cNvSpPr>
          <p:nvPr userDrawn="1">
            <p:ph type="body" sz="quarter" idx="31" hasCustomPrompt="1"/>
          </p:nvPr>
        </p:nvSpPr>
        <p:spPr>
          <a:xfrm>
            <a:off x="4626175" y="3985985"/>
            <a:ext cx="2129449" cy="917864"/>
          </a:xfrm>
        </p:spPr>
        <p:txBody>
          <a:bodyPr>
            <a:normAutofit/>
          </a:bodyPr>
          <a:lstStyle>
            <a:lvl1pPr marL="0" indent="0">
              <a:buNone/>
              <a:defRPr sz="1200" b="0"/>
            </a:lvl1pPr>
          </a:lstStyle>
          <a:p>
            <a:pPr lvl="0"/>
            <a:r>
              <a:rPr lang="es-ES_tradnl"/>
              <a:t>Text</a:t>
            </a:r>
            <a:endParaRPr lang="es-ES"/>
          </a:p>
        </p:txBody>
      </p:sp>
      <p:sp>
        <p:nvSpPr>
          <p:cNvPr id="42" name="Marcador de texto 17"/>
          <p:cNvSpPr>
            <a:spLocks noGrp="1"/>
          </p:cNvSpPr>
          <p:nvPr userDrawn="1">
            <p:ph type="body" sz="quarter" idx="33" hasCustomPrompt="1"/>
          </p:nvPr>
        </p:nvSpPr>
        <p:spPr>
          <a:xfrm>
            <a:off x="6929629" y="1617222"/>
            <a:ext cx="2129449" cy="491814"/>
          </a:xfrm>
        </p:spPr>
        <p:txBody>
          <a:bodyPr>
            <a:normAutofit/>
          </a:bodyPr>
          <a:lstStyle>
            <a:lvl1pPr marL="0" indent="0">
              <a:buNone/>
              <a:defRPr sz="2000" b="1"/>
            </a:lvl1pPr>
          </a:lstStyle>
          <a:p>
            <a:pPr lvl="0"/>
            <a:r>
              <a:rPr lang="es-ES_tradnl"/>
              <a:t>Títol</a:t>
            </a:r>
            <a:endParaRPr lang="es-ES"/>
          </a:p>
        </p:txBody>
      </p:sp>
      <p:sp>
        <p:nvSpPr>
          <p:cNvPr id="43" name="Marcador de texto 17"/>
          <p:cNvSpPr>
            <a:spLocks noGrp="1"/>
          </p:cNvSpPr>
          <p:nvPr userDrawn="1">
            <p:ph type="body" sz="quarter" idx="34" hasCustomPrompt="1"/>
          </p:nvPr>
        </p:nvSpPr>
        <p:spPr>
          <a:xfrm>
            <a:off x="6929629" y="2109036"/>
            <a:ext cx="2129449" cy="999334"/>
          </a:xfrm>
        </p:spPr>
        <p:txBody>
          <a:bodyPr>
            <a:normAutofit/>
          </a:bodyPr>
          <a:lstStyle>
            <a:lvl1pPr marL="0" indent="0">
              <a:buNone/>
              <a:defRPr sz="1200" b="0"/>
            </a:lvl1pPr>
          </a:lstStyle>
          <a:p>
            <a:pPr lvl="0"/>
            <a:r>
              <a:rPr lang="es-ES_tradnl"/>
              <a:t>Text</a:t>
            </a:r>
            <a:endParaRPr lang="es-ES"/>
          </a:p>
        </p:txBody>
      </p:sp>
      <p:sp>
        <p:nvSpPr>
          <p:cNvPr id="44" name="Marcador de posición de imagen 11"/>
          <p:cNvSpPr>
            <a:spLocks noGrp="1"/>
          </p:cNvSpPr>
          <p:nvPr userDrawn="1">
            <p:ph type="pic" sz="quarter" idx="35" hasCustomPrompt="1"/>
          </p:nvPr>
        </p:nvSpPr>
        <p:spPr>
          <a:xfrm>
            <a:off x="2321056" y="3301710"/>
            <a:ext cx="2214752" cy="1841790"/>
          </a:xfrm>
        </p:spPr>
        <p:txBody>
          <a:bodyPr>
            <a:normAutofit/>
          </a:bodyPr>
          <a:lstStyle>
            <a:lvl1pPr>
              <a:defRPr sz="2800"/>
            </a:lvl1pPr>
          </a:lstStyle>
          <a:p>
            <a:r>
              <a:rPr lang="es-ES_tradnl"/>
              <a:t>Imatge</a:t>
            </a:r>
            <a:endParaRPr lang="es-ES"/>
          </a:p>
        </p:txBody>
      </p:sp>
      <p:sp>
        <p:nvSpPr>
          <p:cNvPr id="45" name="Marcador de texto 17"/>
          <p:cNvSpPr>
            <a:spLocks noGrp="1"/>
          </p:cNvSpPr>
          <p:nvPr userDrawn="1">
            <p:ph type="body" sz="quarter" idx="36" hasCustomPrompt="1"/>
          </p:nvPr>
        </p:nvSpPr>
        <p:spPr>
          <a:xfrm>
            <a:off x="2330915" y="1617222"/>
            <a:ext cx="2129449" cy="491814"/>
          </a:xfrm>
        </p:spPr>
        <p:txBody>
          <a:bodyPr>
            <a:normAutofit/>
          </a:bodyPr>
          <a:lstStyle>
            <a:lvl1pPr marL="0" indent="0">
              <a:buNone/>
              <a:defRPr sz="2000" b="1"/>
            </a:lvl1pPr>
          </a:lstStyle>
          <a:p>
            <a:pPr lvl="0"/>
            <a:r>
              <a:rPr lang="es-ES_tradnl"/>
              <a:t>Títol</a:t>
            </a:r>
            <a:endParaRPr lang="es-ES"/>
          </a:p>
        </p:txBody>
      </p:sp>
      <p:sp>
        <p:nvSpPr>
          <p:cNvPr id="46" name="Marcador de texto 17"/>
          <p:cNvSpPr>
            <a:spLocks noGrp="1"/>
          </p:cNvSpPr>
          <p:nvPr userDrawn="1">
            <p:ph type="body" sz="quarter" idx="37" hasCustomPrompt="1"/>
          </p:nvPr>
        </p:nvSpPr>
        <p:spPr>
          <a:xfrm>
            <a:off x="2330915" y="2109036"/>
            <a:ext cx="2129449" cy="999334"/>
          </a:xfrm>
        </p:spPr>
        <p:txBody>
          <a:bodyPr>
            <a:normAutofit/>
          </a:bodyPr>
          <a:lstStyle>
            <a:lvl1pPr marL="0" indent="0">
              <a:buNone/>
              <a:defRPr sz="1200" b="0"/>
            </a:lvl1pPr>
          </a:lstStyle>
          <a:p>
            <a:pPr lvl="0"/>
            <a:r>
              <a:rPr lang="es-ES_tradnl"/>
              <a:t>Text</a:t>
            </a:r>
            <a:endParaRPr lang="es-ES"/>
          </a:p>
        </p:txBody>
      </p:sp>
      <p:sp>
        <p:nvSpPr>
          <p:cNvPr id="47" name="Marcador de posición de imagen 11"/>
          <p:cNvSpPr>
            <a:spLocks noGrp="1"/>
          </p:cNvSpPr>
          <p:nvPr userDrawn="1">
            <p:ph type="pic" sz="quarter" idx="38" hasCustomPrompt="1"/>
          </p:nvPr>
        </p:nvSpPr>
        <p:spPr>
          <a:xfrm>
            <a:off x="6929629" y="3301710"/>
            <a:ext cx="2223850" cy="1841790"/>
          </a:xfrm>
        </p:spPr>
        <p:txBody>
          <a:bodyPr>
            <a:normAutofit/>
          </a:bodyPr>
          <a:lstStyle>
            <a:lvl1pPr>
              <a:defRPr sz="2800"/>
            </a:lvl1pPr>
          </a:lstStyle>
          <a:p>
            <a:r>
              <a:rPr lang="es-ES_tradnl"/>
              <a:t>Imatge</a:t>
            </a:r>
            <a:endParaRPr lang="es-ES"/>
          </a:p>
        </p:txBody>
      </p:sp>
      <p:sp>
        <p:nvSpPr>
          <p:cNvPr id="23" name="Marcador de número de diapositiva 5">
            <a:extLst>
              <a:ext uri="{FF2B5EF4-FFF2-40B4-BE49-F238E27FC236}">
                <a16:creationId xmlns:a16="http://schemas.microsoft.com/office/drawing/2014/main" id="{22A2479D-9454-814B-9465-B7BEF096E8DE}"/>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7" name="Imagen 26" descr="Marca DB positiu horitzontal.png">
            <a:extLst>
              <a:ext uri="{FF2B5EF4-FFF2-40B4-BE49-F238E27FC236}">
                <a16:creationId xmlns:a16="http://schemas.microsoft.com/office/drawing/2014/main" id="{36D6FEEA-B678-8E42-9A02-2BD964A8DB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157862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8" name="Rectángulo 7"/>
          <p:cNvSpPr/>
          <p:nvPr userDrawn="1"/>
        </p:nvSpPr>
        <p:spPr>
          <a:xfrm>
            <a:off x="0" y="1519050"/>
            <a:ext cx="3048000" cy="181070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a:xfrm>
            <a:off x="129055" y="205979"/>
            <a:ext cx="7568394" cy="857250"/>
          </a:xfrm>
        </p:spPr>
        <p:txBody>
          <a:bodyPr/>
          <a:lstStyle/>
          <a:p>
            <a:r>
              <a:rPr lang="es-ES_tradnl"/>
              <a:t>Clic per editar el títol</a:t>
            </a:r>
            <a:endParaRPr lang="es-ES"/>
          </a:p>
        </p:txBody>
      </p:sp>
      <p:sp>
        <p:nvSpPr>
          <p:cNvPr id="15" name="Marcador de posición de imagen 11"/>
          <p:cNvSpPr>
            <a:spLocks noGrp="1"/>
          </p:cNvSpPr>
          <p:nvPr userDrawn="1">
            <p:ph type="pic" sz="quarter" idx="20" hasCustomPrompt="1"/>
          </p:nvPr>
        </p:nvSpPr>
        <p:spPr>
          <a:xfrm>
            <a:off x="3048000" y="1522452"/>
            <a:ext cx="6096000" cy="1807304"/>
          </a:xfrm>
        </p:spPr>
        <p:txBody>
          <a:bodyPr/>
          <a:lstStyle/>
          <a:p>
            <a:r>
              <a:rPr lang="es-ES_tradnl"/>
              <a:t>Imatge</a:t>
            </a:r>
            <a:endParaRPr lang="es-ES"/>
          </a:p>
        </p:txBody>
      </p:sp>
      <p:sp>
        <p:nvSpPr>
          <p:cNvPr id="16" name="Marcador de texto 17"/>
          <p:cNvSpPr>
            <a:spLocks noGrp="1"/>
          </p:cNvSpPr>
          <p:nvPr userDrawn="1">
            <p:ph type="body" sz="quarter" idx="21" hasCustomPrompt="1"/>
          </p:nvPr>
        </p:nvSpPr>
        <p:spPr>
          <a:xfrm>
            <a:off x="3093486" y="3494171"/>
            <a:ext cx="2874962"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p:ph type="body" sz="quarter" idx="22" hasCustomPrompt="1"/>
          </p:nvPr>
        </p:nvSpPr>
        <p:spPr>
          <a:xfrm>
            <a:off x="3093486" y="3985985"/>
            <a:ext cx="2874962" cy="917864"/>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userDrawn="1">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27" name="Marcador de posición de imagen 11"/>
          <p:cNvSpPr>
            <a:spLocks noGrp="1"/>
          </p:cNvSpPr>
          <p:nvPr>
            <p:ph type="pic" sz="quarter" idx="27" hasCustomPrompt="1"/>
          </p:nvPr>
        </p:nvSpPr>
        <p:spPr>
          <a:xfrm>
            <a:off x="1013" y="3336197"/>
            <a:ext cx="3047999" cy="1807304"/>
          </a:xfrm>
        </p:spPr>
        <p:txBody>
          <a:bodyPr/>
          <a:lstStyle/>
          <a:p>
            <a:r>
              <a:rPr lang="es-ES_tradnl"/>
              <a:t>Imatge</a:t>
            </a:r>
            <a:endParaRPr lang="es-ES"/>
          </a:p>
        </p:txBody>
      </p:sp>
      <p:sp>
        <p:nvSpPr>
          <p:cNvPr id="19" name="Marcador de posición de imagen 11"/>
          <p:cNvSpPr>
            <a:spLocks noGrp="1"/>
          </p:cNvSpPr>
          <p:nvPr>
            <p:ph type="pic" sz="quarter" idx="26" hasCustomPrompt="1"/>
          </p:nvPr>
        </p:nvSpPr>
        <p:spPr>
          <a:xfrm>
            <a:off x="6096001" y="3336197"/>
            <a:ext cx="3047999" cy="1807304"/>
          </a:xfrm>
        </p:spPr>
        <p:txBody>
          <a:bodyPr/>
          <a:lstStyle/>
          <a:p>
            <a:r>
              <a:rPr lang="es-ES_tradnl"/>
              <a:t>Imatge</a:t>
            </a:r>
            <a:endParaRPr lang="es-ES"/>
          </a:p>
        </p:txBody>
      </p:sp>
      <p:sp>
        <p:nvSpPr>
          <p:cNvPr id="11" name="Marcador de número de diapositiva 5">
            <a:extLst>
              <a:ext uri="{FF2B5EF4-FFF2-40B4-BE49-F238E27FC236}">
                <a16:creationId xmlns:a16="http://schemas.microsoft.com/office/drawing/2014/main" id="{11E15ECC-39C6-524D-B541-1A1B2FB8C8DC}"/>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13" name="Imagen 12" descr="Marca DB positiu horitzontal.png">
            <a:extLst>
              <a:ext uri="{FF2B5EF4-FFF2-40B4-BE49-F238E27FC236}">
                <a16:creationId xmlns:a16="http://schemas.microsoft.com/office/drawing/2014/main" id="{2992DF9D-9749-934B-871C-3E91876E28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207408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ítulo y objetos">
    <p:spTree>
      <p:nvGrpSpPr>
        <p:cNvPr id="1" name=""/>
        <p:cNvGrpSpPr/>
        <p:nvPr/>
      </p:nvGrpSpPr>
      <p:grpSpPr>
        <a:xfrm>
          <a:off x="0" y="0"/>
          <a:ext cx="0" cy="0"/>
          <a:chOff x="0" y="0"/>
          <a:chExt cx="0" cy="0"/>
        </a:xfrm>
      </p:grpSpPr>
      <p:sp>
        <p:nvSpPr>
          <p:cNvPr id="13" name="Rectángulo 12"/>
          <p:cNvSpPr/>
          <p:nvPr userDrawn="1"/>
        </p:nvSpPr>
        <p:spPr>
          <a:xfrm>
            <a:off x="2267270" y="3332794"/>
            <a:ext cx="4611621" cy="181070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userDrawn="1"/>
        </p:nvSpPr>
        <p:spPr>
          <a:xfrm>
            <a:off x="0" y="1519050"/>
            <a:ext cx="4611620" cy="181070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a:xfrm>
            <a:off x="129055" y="205979"/>
            <a:ext cx="7568394" cy="857250"/>
          </a:xfrm>
        </p:spPr>
        <p:txBody>
          <a:bodyPr/>
          <a:lstStyle/>
          <a:p>
            <a:r>
              <a:rPr lang="es-ES_tradnl"/>
              <a:t>Clic per editar el títol</a:t>
            </a:r>
            <a:endParaRPr lang="es-ES"/>
          </a:p>
        </p:txBody>
      </p:sp>
      <p:sp>
        <p:nvSpPr>
          <p:cNvPr id="16" name="Marcador de texto 17"/>
          <p:cNvSpPr>
            <a:spLocks noGrp="1"/>
          </p:cNvSpPr>
          <p:nvPr userDrawn="1">
            <p:ph type="body" sz="quarter" idx="21" hasCustomPrompt="1"/>
          </p:nvPr>
        </p:nvSpPr>
        <p:spPr>
          <a:xfrm>
            <a:off x="2305810" y="3494171"/>
            <a:ext cx="4467306"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userDrawn="1">
            <p:ph type="body" sz="quarter" idx="22" hasCustomPrompt="1"/>
          </p:nvPr>
        </p:nvSpPr>
        <p:spPr>
          <a:xfrm>
            <a:off x="2305810" y="3985985"/>
            <a:ext cx="4467306" cy="917864"/>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userDrawn="1">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20" name="Rectángulo 19"/>
          <p:cNvSpPr/>
          <p:nvPr userDrawn="1"/>
        </p:nvSpPr>
        <p:spPr>
          <a:xfrm>
            <a:off x="6876730" y="1519050"/>
            <a:ext cx="2267270" cy="181070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Marcador de posición de imagen 11"/>
          <p:cNvSpPr>
            <a:spLocks noGrp="1"/>
          </p:cNvSpPr>
          <p:nvPr>
            <p:ph type="pic" sz="quarter" idx="25" hasCustomPrompt="1"/>
          </p:nvPr>
        </p:nvSpPr>
        <p:spPr>
          <a:xfrm>
            <a:off x="4611621" y="1522452"/>
            <a:ext cx="2267270" cy="1807304"/>
          </a:xfrm>
        </p:spPr>
        <p:txBody>
          <a:bodyPr/>
          <a:lstStyle/>
          <a:p>
            <a:r>
              <a:rPr lang="es-ES_tradnl"/>
              <a:t>Imatge</a:t>
            </a:r>
            <a:endParaRPr lang="es-ES"/>
          </a:p>
        </p:txBody>
      </p:sp>
      <p:sp>
        <p:nvSpPr>
          <p:cNvPr id="11" name="Marcador de posición de imagen 11"/>
          <p:cNvSpPr>
            <a:spLocks noGrp="1"/>
          </p:cNvSpPr>
          <p:nvPr>
            <p:ph type="pic" sz="quarter" idx="26" hasCustomPrompt="1"/>
          </p:nvPr>
        </p:nvSpPr>
        <p:spPr>
          <a:xfrm>
            <a:off x="0" y="3329756"/>
            <a:ext cx="2267270" cy="1807304"/>
          </a:xfrm>
        </p:spPr>
        <p:txBody>
          <a:bodyPr/>
          <a:lstStyle/>
          <a:p>
            <a:r>
              <a:rPr lang="es-ES_tradnl"/>
              <a:t>Imatge</a:t>
            </a:r>
            <a:endParaRPr lang="es-ES"/>
          </a:p>
        </p:txBody>
      </p:sp>
      <p:sp>
        <p:nvSpPr>
          <p:cNvPr id="12" name="Marcador de posición de imagen 11"/>
          <p:cNvSpPr>
            <a:spLocks noGrp="1"/>
          </p:cNvSpPr>
          <p:nvPr>
            <p:ph type="pic" sz="quarter" idx="27" hasCustomPrompt="1"/>
          </p:nvPr>
        </p:nvSpPr>
        <p:spPr>
          <a:xfrm>
            <a:off x="6876730" y="3307932"/>
            <a:ext cx="2267270" cy="1807304"/>
          </a:xfrm>
        </p:spPr>
        <p:txBody>
          <a:bodyPr/>
          <a:lstStyle/>
          <a:p>
            <a:r>
              <a:rPr lang="es-ES_tradnl"/>
              <a:t>Imatge</a:t>
            </a:r>
            <a:endParaRPr lang="es-ES"/>
          </a:p>
        </p:txBody>
      </p:sp>
      <p:sp>
        <p:nvSpPr>
          <p:cNvPr id="14" name="Marcador de texto 17"/>
          <p:cNvSpPr>
            <a:spLocks noGrp="1"/>
          </p:cNvSpPr>
          <p:nvPr>
            <p:ph type="body" sz="quarter" idx="28" hasCustomPrompt="1"/>
          </p:nvPr>
        </p:nvSpPr>
        <p:spPr>
          <a:xfrm>
            <a:off x="112598" y="2223888"/>
            <a:ext cx="4467306" cy="917864"/>
          </a:xfrm>
        </p:spPr>
        <p:txBody>
          <a:bodyPr>
            <a:normAutofit/>
          </a:bodyPr>
          <a:lstStyle>
            <a:lvl1pPr marL="0" indent="0">
              <a:buNone/>
              <a:defRPr sz="1400" b="0">
                <a:solidFill>
                  <a:srgbClr val="FFFFFF"/>
                </a:solidFill>
              </a:defRPr>
            </a:lvl1pPr>
          </a:lstStyle>
          <a:p>
            <a:pPr lvl="0"/>
            <a:r>
              <a:rPr lang="es-ES_tradnl"/>
              <a:t>Text</a:t>
            </a:r>
            <a:endParaRPr lang="es-ES"/>
          </a:p>
        </p:txBody>
      </p:sp>
      <p:sp>
        <p:nvSpPr>
          <p:cNvPr id="15" name="Marcador de texto 17"/>
          <p:cNvSpPr>
            <a:spLocks noGrp="1"/>
          </p:cNvSpPr>
          <p:nvPr>
            <p:ph type="body" sz="quarter" idx="29" hasCustomPrompt="1"/>
          </p:nvPr>
        </p:nvSpPr>
        <p:spPr>
          <a:xfrm>
            <a:off x="6910347" y="1732074"/>
            <a:ext cx="2128905" cy="491814"/>
          </a:xfrm>
        </p:spPr>
        <p:txBody>
          <a:bodyPr>
            <a:normAutofit/>
          </a:bodyPr>
          <a:lstStyle>
            <a:lvl1pPr marL="0" indent="0">
              <a:buNone/>
              <a:defRPr sz="2400" b="1"/>
            </a:lvl1pPr>
          </a:lstStyle>
          <a:p>
            <a:pPr lvl="0"/>
            <a:r>
              <a:rPr lang="es-ES_tradnl"/>
              <a:t>Títol</a:t>
            </a:r>
            <a:endParaRPr lang="es-ES"/>
          </a:p>
        </p:txBody>
      </p:sp>
      <p:sp>
        <p:nvSpPr>
          <p:cNvPr id="18" name="Marcador de texto 17"/>
          <p:cNvSpPr>
            <a:spLocks noGrp="1"/>
          </p:cNvSpPr>
          <p:nvPr>
            <p:ph type="body" sz="quarter" idx="30" hasCustomPrompt="1"/>
          </p:nvPr>
        </p:nvSpPr>
        <p:spPr>
          <a:xfrm>
            <a:off x="6910347" y="2223888"/>
            <a:ext cx="2128905" cy="917864"/>
          </a:xfrm>
        </p:spPr>
        <p:txBody>
          <a:bodyPr>
            <a:normAutofit/>
          </a:bodyPr>
          <a:lstStyle>
            <a:lvl1pPr marL="0" indent="0">
              <a:buNone/>
              <a:defRPr sz="1400" b="0"/>
            </a:lvl1pPr>
          </a:lstStyle>
          <a:p>
            <a:pPr lvl="0"/>
            <a:r>
              <a:rPr lang="es-ES_tradnl"/>
              <a:t>Text</a:t>
            </a:r>
            <a:endParaRPr lang="es-ES"/>
          </a:p>
        </p:txBody>
      </p:sp>
      <p:sp>
        <p:nvSpPr>
          <p:cNvPr id="19" name="Marcador de número de diapositiva 5">
            <a:extLst>
              <a:ext uri="{FF2B5EF4-FFF2-40B4-BE49-F238E27FC236}">
                <a16:creationId xmlns:a16="http://schemas.microsoft.com/office/drawing/2014/main" id="{6608169B-7F0A-9141-9E14-190244BD0324}"/>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2" name="Imagen 21" descr="Marca DB positiu horitzontal.png">
            <a:extLst>
              <a:ext uri="{FF2B5EF4-FFF2-40B4-BE49-F238E27FC236}">
                <a16:creationId xmlns:a16="http://schemas.microsoft.com/office/drawing/2014/main" id="{9EAF47C8-7810-E44D-8B19-F1537EC68E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295814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5" name="Marcador de posición de imagen 11"/>
          <p:cNvSpPr>
            <a:spLocks noGrp="1"/>
          </p:cNvSpPr>
          <p:nvPr>
            <p:ph type="pic" sz="quarter" idx="13" hasCustomPrompt="1"/>
          </p:nvPr>
        </p:nvSpPr>
        <p:spPr>
          <a:xfrm>
            <a:off x="0" y="0"/>
            <a:ext cx="9144000" cy="5143500"/>
          </a:xfrm>
        </p:spPr>
        <p:txBody>
          <a:bodyPr/>
          <a:lstStyle/>
          <a:p>
            <a:r>
              <a:rPr lang="es-ES_tradnl"/>
              <a:t>Arrossegui la imatge o faci clic a la icona per afegir una imatge</a:t>
            </a:r>
            <a:endParaRPr lang="es-ES"/>
          </a:p>
        </p:txBody>
      </p:sp>
      <p:sp>
        <p:nvSpPr>
          <p:cNvPr id="2" name="Título 1"/>
          <p:cNvSpPr>
            <a:spLocks noGrp="1"/>
          </p:cNvSpPr>
          <p:nvPr>
            <p:ph type="title" hasCustomPrompt="1"/>
          </p:nvPr>
        </p:nvSpPr>
        <p:spPr>
          <a:xfrm>
            <a:off x="414662" y="2162514"/>
            <a:ext cx="8229600" cy="857250"/>
          </a:xfrm>
        </p:spPr>
        <p:txBody>
          <a:bodyPr>
            <a:normAutofit/>
          </a:bodyPr>
          <a:lstStyle>
            <a:lvl1pPr algn="ctr">
              <a:defRPr sz="3600" b="1"/>
            </a:lvl1pPr>
          </a:lstStyle>
          <a:p>
            <a:r>
              <a:rPr lang="es-ES_tradnl"/>
              <a:t>Clic per editar el títol</a:t>
            </a:r>
            <a:endParaRPr lang="es-ES"/>
          </a:p>
        </p:txBody>
      </p:sp>
    </p:spTree>
    <p:extLst>
      <p:ext uri="{BB962C8B-B14F-4D97-AF65-F5344CB8AC3E}">
        <p14:creationId xmlns:p14="http://schemas.microsoft.com/office/powerpoint/2010/main" val="3136240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0" name="Título 1"/>
          <p:cNvSpPr>
            <a:spLocks noGrp="1"/>
          </p:cNvSpPr>
          <p:nvPr>
            <p:ph type="title" hasCustomPrompt="1"/>
          </p:nvPr>
        </p:nvSpPr>
        <p:spPr>
          <a:xfrm>
            <a:off x="129055" y="205979"/>
            <a:ext cx="7418493" cy="857250"/>
          </a:xfrm>
        </p:spPr>
        <p:txBody>
          <a:bodyPr/>
          <a:lstStyle>
            <a:lvl1pPr>
              <a:defRPr baseline="0"/>
            </a:lvl1pPr>
          </a:lstStyle>
          <a:p>
            <a:r>
              <a:rPr lang="es-ES_tradnl"/>
              <a:t>Clic per editar el títol</a:t>
            </a:r>
            <a:endParaRPr lang="es-ES"/>
          </a:p>
        </p:txBody>
      </p:sp>
      <p:sp>
        <p:nvSpPr>
          <p:cNvPr id="4" name="Marcador de número de diapositiva 5">
            <a:extLst>
              <a:ext uri="{FF2B5EF4-FFF2-40B4-BE49-F238E27FC236}">
                <a16:creationId xmlns:a16="http://schemas.microsoft.com/office/drawing/2014/main" id="{9F67808A-BC86-3D4E-A7B3-2ED5F3716D08}"/>
              </a:ext>
            </a:extLst>
          </p:cNvPr>
          <p:cNvSpPr>
            <a:spLocks noGrp="1"/>
          </p:cNvSpPr>
          <p:nvPr>
            <p:ph type="sldNum" sz="quarter" idx="12"/>
          </p:nvPr>
        </p:nvSpPr>
        <p:spPr>
          <a:xfrm>
            <a:off x="6766465" y="787276"/>
            <a:ext cx="2160362" cy="273844"/>
          </a:xfrm>
          <a:prstGeom prst="rect">
            <a:avLst/>
          </a:prstGeom>
        </p:spPr>
        <p:txBody>
          <a:bodyPr/>
          <a:lstStyle/>
          <a:p>
            <a:fld id="{C4C24C35-2B90-7D42-B591-56F974708B39}" type="slidenum">
              <a:t>‹#›</a:t>
            </a:fld>
            <a:endParaRPr lang="es-ES" dirty="0"/>
          </a:p>
        </p:txBody>
      </p:sp>
      <p:pic>
        <p:nvPicPr>
          <p:cNvPr id="7" name="Imagen 6" descr="Marca DB positiu horitzontal.png">
            <a:extLst>
              <a:ext uri="{FF2B5EF4-FFF2-40B4-BE49-F238E27FC236}">
                <a16:creationId xmlns:a16="http://schemas.microsoft.com/office/drawing/2014/main" id="{E20138FE-9178-C04C-B728-C66177A0AA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537177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ítulo y objetos">
    <p:spTree>
      <p:nvGrpSpPr>
        <p:cNvPr id="1" name=""/>
        <p:cNvGrpSpPr/>
        <p:nvPr/>
      </p:nvGrpSpPr>
      <p:grpSpPr>
        <a:xfrm>
          <a:off x="0" y="0"/>
          <a:ext cx="0" cy="0"/>
          <a:chOff x="0" y="0"/>
          <a:chExt cx="0" cy="0"/>
        </a:xfrm>
      </p:grpSpPr>
      <p:sp>
        <p:nvSpPr>
          <p:cNvPr id="8" name="Rectángulo 7"/>
          <p:cNvSpPr/>
          <p:nvPr userDrawn="1"/>
        </p:nvSpPr>
        <p:spPr>
          <a:xfrm>
            <a:off x="0" y="1519050"/>
            <a:ext cx="3083320" cy="181070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3083320" y="1519050"/>
            <a:ext cx="3083320" cy="181070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0" y="3329756"/>
            <a:ext cx="3083320" cy="1813744"/>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Rectángulo 22"/>
          <p:cNvSpPr/>
          <p:nvPr userDrawn="1"/>
        </p:nvSpPr>
        <p:spPr>
          <a:xfrm>
            <a:off x="6142902" y="3329756"/>
            <a:ext cx="3001098" cy="1813744"/>
          </a:xfrm>
          <a:prstGeom prst="rect">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tángulo 23"/>
          <p:cNvSpPr/>
          <p:nvPr userDrawn="1"/>
        </p:nvSpPr>
        <p:spPr>
          <a:xfrm>
            <a:off x="6142901" y="1519050"/>
            <a:ext cx="3001098" cy="1810706"/>
          </a:xfrm>
          <a:prstGeom prst="rect">
            <a:avLst/>
          </a:prstGeom>
          <a:solidFill>
            <a:srgbClr val="93C5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accent5"/>
              </a:solidFill>
            </a:endParaRPr>
          </a:p>
        </p:txBody>
      </p:sp>
      <p:sp>
        <p:nvSpPr>
          <p:cNvPr id="26" name="Rectángulo 25"/>
          <p:cNvSpPr/>
          <p:nvPr userDrawn="1"/>
        </p:nvSpPr>
        <p:spPr>
          <a:xfrm>
            <a:off x="3083320" y="3329756"/>
            <a:ext cx="3059580" cy="1813744"/>
          </a:xfrm>
          <a:prstGeom prst="rect">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16" name="Marcador de texto 17"/>
          <p:cNvSpPr>
            <a:spLocks noGrp="1"/>
          </p:cNvSpPr>
          <p:nvPr userDrawn="1">
            <p:ph type="body" sz="quarter" idx="21" hasCustomPrompt="1"/>
          </p:nvPr>
        </p:nvSpPr>
        <p:spPr>
          <a:xfrm>
            <a:off x="3185758" y="3494171"/>
            <a:ext cx="2782690"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userDrawn="1">
            <p:ph type="body" sz="quarter" idx="22" hasCustomPrompt="1"/>
          </p:nvPr>
        </p:nvSpPr>
        <p:spPr>
          <a:xfrm>
            <a:off x="3185758" y="3985985"/>
            <a:ext cx="2782690" cy="917864"/>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userDrawn="1">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28" name="Marcador de texto 17"/>
          <p:cNvSpPr>
            <a:spLocks noGrp="1"/>
          </p:cNvSpPr>
          <p:nvPr userDrawn="1">
            <p:ph type="body" sz="quarter" idx="25" hasCustomPrompt="1"/>
          </p:nvPr>
        </p:nvSpPr>
        <p:spPr>
          <a:xfrm>
            <a:off x="3185758" y="1722424"/>
            <a:ext cx="2782690" cy="491814"/>
          </a:xfrm>
        </p:spPr>
        <p:txBody>
          <a:bodyPr>
            <a:normAutofit/>
          </a:bodyPr>
          <a:lstStyle>
            <a:lvl1pPr marL="0" indent="0">
              <a:buNone/>
              <a:defRPr sz="2400" b="1"/>
            </a:lvl1pPr>
          </a:lstStyle>
          <a:p>
            <a:pPr lvl="0"/>
            <a:r>
              <a:rPr lang="es-ES_tradnl"/>
              <a:t>Títol</a:t>
            </a:r>
            <a:endParaRPr lang="es-ES"/>
          </a:p>
        </p:txBody>
      </p:sp>
      <p:sp>
        <p:nvSpPr>
          <p:cNvPr id="29" name="Marcador de texto 17"/>
          <p:cNvSpPr>
            <a:spLocks noGrp="1"/>
          </p:cNvSpPr>
          <p:nvPr userDrawn="1">
            <p:ph type="body" sz="quarter" idx="26" hasCustomPrompt="1"/>
          </p:nvPr>
        </p:nvSpPr>
        <p:spPr>
          <a:xfrm>
            <a:off x="3185758" y="2214238"/>
            <a:ext cx="2782690" cy="917864"/>
          </a:xfrm>
        </p:spPr>
        <p:txBody>
          <a:bodyPr>
            <a:normAutofit/>
          </a:bodyPr>
          <a:lstStyle>
            <a:lvl1pPr marL="0" indent="0">
              <a:buNone/>
              <a:defRPr sz="1400" b="0"/>
            </a:lvl1pPr>
          </a:lstStyle>
          <a:p>
            <a:pPr lvl="0"/>
            <a:r>
              <a:rPr lang="es-ES_tradnl"/>
              <a:t>Text</a:t>
            </a:r>
            <a:endParaRPr lang="es-ES"/>
          </a:p>
        </p:txBody>
      </p:sp>
      <p:sp>
        <p:nvSpPr>
          <p:cNvPr id="30" name="Marcador de texto 17"/>
          <p:cNvSpPr>
            <a:spLocks noGrp="1"/>
          </p:cNvSpPr>
          <p:nvPr userDrawn="1">
            <p:ph type="body" sz="quarter" idx="27" hasCustomPrompt="1"/>
          </p:nvPr>
        </p:nvSpPr>
        <p:spPr>
          <a:xfrm>
            <a:off x="6269037" y="1722424"/>
            <a:ext cx="2874962" cy="491814"/>
          </a:xfrm>
        </p:spPr>
        <p:txBody>
          <a:bodyPr>
            <a:normAutofit/>
          </a:bodyPr>
          <a:lstStyle>
            <a:lvl1pPr marL="0" indent="0">
              <a:buNone/>
              <a:defRPr sz="2400" b="1"/>
            </a:lvl1pPr>
          </a:lstStyle>
          <a:p>
            <a:pPr lvl="0"/>
            <a:r>
              <a:rPr lang="es-ES_tradnl"/>
              <a:t>Títol</a:t>
            </a:r>
            <a:endParaRPr lang="es-ES"/>
          </a:p>
        </p:txBody>
      </p:sp>
      <p:sp>
        <p:nvSpPr>
          <p:cNvPr id="31" name="Marcador de texto 17"/>
          <p:cNvSpPr>
            <a:spLocks noGrp="1"/>
          </p:cNvSpPr>
          <p:nvPr userDrawn="1">
            <p:ph type="body" sz="quarter" idx="28" hasCustomPrompt="1"/>
          </p:nvPr>
        </p:nvSpPr>
        <p:spPr>
          <a:xfrm>
            <a:off x="6269037" y="2214238"/>
            <a:ext cx="2874962" cy="917864"/>
          </a:xfrm>
        </p:spPr>
        <p:txBody>
          <a:bodyPr>
            <a:normAutofit/>
          </a:bodyPr>
          <a:lstStyle>
            <a:lvl1pPr marL="0" indent="0">
              <a:buNone/>
              <a:defRPr sz="1400" b="0"/>
            </a:lvl1pPr>
          </a:lstStyle>
          <a:p>
            <a:pPr lvl="0"/>
            <a:r>
              <a:rPr lang="es-ES_tradnl"/>
              <a:t>Text</a:t>
            </a:r>
            <a:endParaRPr lang="es-ES"/>
          </a:p>
        </p:txBody>
      </p:sp>
      <p:sp>
        <p:nvSpPr>
          <p:cNvPr id="32" name="Marcador de texto 17"/>
          <p:cNvSpPr>
            <a:spLocks noGrp="1"/>
          </p:cNvSpPr>
          <p:nvPr userDrawn="1">
            <p:ph type="body" sz="quarter" idx="29" hasCustomPrompt="1"/>
          </p:nvPr>
        </p:nvSpPr>
        <p:spPr>
          <a:xfrm>
            <a:off x="6269037" y="3494171"/>
            <a:ext cx="2874962" cy="491814"/>
          </a:xfrm>
        </p:spPr>
        <p:txBody>
          <a:bodyPr>
            <a:normAutofit/>
          </a:bodyPr>
          <a:lstStyle>
            <a:lvl1pPr marL="0" indent="0">
              <a:buNone/>
              <a:defRPr sz="2400" b="1"/>
            </a:lvl1pPr>
          </a:lstStyle>
          <a:p>
            <a:pPr lvl="0"/>
            <a:r>
              <a:rPr lang="es-ES_tradnl"/>
              <a:t>Títol</a:t>
            </a:r>
            <a:endParaRPr lang="es-ES"/>
          </a:p>
        </p:txBody>
      </p:sp>
      <p:sp>
        <p:nvSpPr>
          <p:cNvPr id="33" name="Marcador de texto 17"/>
          <p:cNvSpPr>
            <a:spLocks noGrp="1"/>
          </p:cNvSpPr>
          <p:nvPr userDrawn="1">
            <p:ph type="body" sz="quarter" idx="30" hasCustomPrompt="1"/>
          </p:nvPr>
        </p:nvSpPr>
        <p:spPr>
          <a:xfrm>
            <a:off x="6269037" y="3985985"/>
            <a:ext cx="2874962" cy="917864"/>
          </a:xfrm>
        </p:spPr>
        <p:txBody>
          <a:bodyPr>
            <a:normAutofit/>
          </a:bodyPr>
          <a:lstStyle>
            <a:lvl1pPr marL="0" indent="0">
              <a:buNone/>
              <a:defRPr sz="1400" b="0"/>
            </a:lvl1pPr>
          </a:lstStyle>
          <a:p>
            <a:pPr lvl="0"/>
            <a:r>
              <a:rPr lang="es-ES_tradnl"/>
              <a:t>Text</a:t>
            </a:r>
            <a:endParaRPr lang="es-ES"/>
          </a:p>
        </p:txBody>
      </p:sp>
      <p:sp>
        <p:nvSpPr>
          <p:cNvPr id="34" name="Marcador de texto 17"/>
          <p:cNvSpPr>
            <a:spLocks noGrp="1"/>
          </p:cNvSpPr>
          <p:nvPr userDrawn="1">
            <p:ph type="body" sz="quarter" idx="31" hasCustomPrompt="1"/>
          </p:nvPr>
        </p:nvSpPr>
        <p:spPr>
          <a:xfrm>
            <a:off x="129055" y="3494171"/>
            <a:ext cx="2874962"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userDrawn="1">
            <p:ph type="body" sz="quarter" idx="32" hasCustomPrompt="1"/>
          </p:nvPr>
        </p:nvSpPr>
        <p:spPr>
          <a:xfrm>
            <a:off x="129055" y="3985985"/>
            <a:ext cx="2874962" cy="917864"/>
          </a:xfrm>
        </p:spPr>
        <p:txBody>
          <a:bodyPr>
            <a:normAutofit/>
          </a:bodyPr>
          <a:lstStyle>
            <a:lvl1pPr marL="0" indent="0">
              <a:buNone/>
              <a:defRPr sz="1400" b="0"/>
            </a:lvl1pPr>
          </a:lstStyle>
          <a:p>
            <a:pPr lvl="0"/>
            <a:r>
              <a:rPr lang="es-ES_tradnl"/>
              <a:t>Text</a:t>
            </a:r>
            <a:endParaRPr lang="es-ES"/>
          </a:p>
        </p:txBody>
      </p:sp>
      <p:sp>
        <p:nvSpPr>
          <p:cNvPr id="21" name="Marcador de número de diapositiva 5">
            <a:extLst>
              <a:ext uri="{FF2B5EF4-FFF2-40B4-BE49-F238E27FC236}">
                <a16:creationId xmlns:a16="http://schemas.microsoft.com/office/drawing/2014/main" id="{354DAA61-3C8E-EB42-974B-3775055B34AF}"/>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1389035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ítulo y objetos">
    <p:spTree>
      <p:nvGrpSpPr>
        <p:cNvPr id="1" name=""/>
        <p:cNvGrpSpPr/>
        <p:nvPr/>
      </p:nvGrpSpPr>
      <p:grpSpPr>
        <a:xfrm>
          <a:off x="0" y="0"/>
          <a:ext cx="0" cy="0"/>
          <a:chOff x="0" y="0"/>
          <a:chExt cx="0" cy="0"/>
        </a:xfrm>
      </p:grpSpPr>
      <p:sp>
        <p:nvSpPr>
          <p:cNvPr id="3" name="Rectángulo 2"/>
          <p:cNvSpPr/>
          <p:nvPr userDrawn="1"/>
        </p:nvSpPr>
        <p:spPr>
          <a:xfrm rot="18900000">
            <a:off x="130290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7" name="Rectángulo 2"/>
          <p:cNvSpPr/>
          <p:nvPr userDrawn="1"/>
        </p:nvSpPr>
        <p:spPr>
          <a:xfrm rot="18900000">
            <a:off x="438138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8" name="Rectángulo 2"/>
          <p:cNvSpPr/>
          <p:nvPr userDrawn="1"/>
        </p:nvSpPr>
        <p:spPr>
          <a:xfrm rot="18900000">
            <a:off x="740469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3083320" y="1519050"/>
            <a:ext cx="3083320" cy="1613052"/>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tángulo 23"/>
          <p:cNvSpPr/>
          <p:nvPr userDrawn="1"/>
        </p:nvSpPr>
        <p:spPr>
          <a:xfrm>
            <a:off x="6142901" y="1519050"/>
            <a:ext cx="3001098" cy="1613052"/>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accent5"/>
              </a:solidFill>
            </a:endParaRPr>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16" name="Marcador de texto 17"/>
          <p:cNvSpPr>
            <a:spLocks noGrp="1"/>
          </p:cNvSpPr>
          <p:nvPr userDrawn="1">
            <p:ph type="body" sz="quarter" idx="21" hasCustomPrompt="1"/>
          </p:nvPr>
        </p:nvSpPr>
        <p:spPr>
          <a:xfrm>
            <a:off x="3185758" y="3494171"/>
            <a:ext cx="2782690"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userDrawn="1">
            <p:ph type="body" sz="quarter" idx="22" hasCustomPrompt="1"/>
          </p:nvPr>
        </p:nvSpPr>
        <p:spPr>
          <a:xfrm>
            <a:off x="3185758" y="3985985"/>
            <a:ext cx="2782690" cy="917864"/>
          </a:xfrm>
        </p:spPr>
        <p:txBody>
          <a:bodyPr>
            <a:normAutofit/>
          </a:bodyPr>
          <a:lstStyle>
            <a:lvl1pPr marL="0" indent="0">
              <a:buNone/>
              <a:defRPr sz="1400" b="0"/>
            </a:lvl1pPr>
          </a:lstStyle>
          <a:p>
            <a:pPr lvl="0"/>
            <a:r>
              <a:rPr lang="es-ES_tradnl"/>
              <a:t>Text</a:t>
            </a:r>
            <a:endParaRPr lang="es-ES"/>
          </a:p>
        </p:txBody>
      </p:sp>
      <p:sp>
        <p:nvSpPr>
          <p:cNvPr id="28" name="Marcador de texto 17"/>
          <p:cNvSpPr>
            <a:spLocks noGrp="1"/>
          </p:cNvSpPr>
          <p:nvPr userDrawn="1">
            <p:ph type="body" sz="quarter" idx="25" hasCustomPrompt="1"/>
          </p:nvPr>
        </p:nvSpPr>
        <p:spPr>
          <a:xfrm>
            <a:off x="3185758" y="1722424"/>
            <a:ext cx="2782690" cy="491814"/>
          </a:xfrm>
        </p:spPr>
        <p:txBody>
          <a:bodyPr>
            <a:normAutofit/>
          </a:bodyPr>
          <a:lstStyle>
            <a:lvl1pPr marL="0" indent="0">
              <a:buNone/>
              <a:defRPr sz="2400" b="1"/>
            </a:lvl1pPr>
          </a:lstStyle>
          <a:p>
            <a:pPr lvl="0"/>
            <a:r>
              <a:rPr lang="es-ES_tradnl"/>
              <a:t>Títol</a:t>
            </a:r>
            <a:endParaRPr lang="es-ES"/>
          </a:p>
        </p:txBody>
      </p:sp>
      <p:sp>
        <p:nvSpPr>
          <p:cNvPr id="29" name="Marcador de texto 17"/>
          <p:cNvSpPr>
            <a:spLocks noGrp="1"/>
          </p:cNvSpPr>
          <p:nvPr>
            <p:ph type="body" sz="quarter" idx="26" hasCustomPrompt="1"/>
          </p:nvPr>
        </p:nvSpPr>
        <p:spPr>
          <a:xfrm>
            <a:off x="3185758" y="2214238"/>
            <a:ext cx="2782690" cy="917864"/>
          </a:xfrm>
        </p:spPr>
        <p:txBody>
          <a:bodyPr>
            <a:normAutofit/>
          </a:bodyPr>
          <a:lstStyle>
            <a:lvl1pPr marL="0" indent="0">
              <a:buNone/>
              <a:defRPr sz="1400" b="0"/>
            </a:lvl1pPr>
          </a:lstStyle>
          <a:p>
            <a:pPr lvl="0"/>
            <a:r>
              <a:rPr lang="es-ES_tradnl"/>
              <a:t>Text</a:t>
            </a:r>
            <a:endParaRPr lang="es-ES"/>
          </a:p>
        </p:txBody>
      </p:sp>
      <p:sp>
        <p:nvSpPr>
          <p:cNvPr id="30" name="Marcador de texto 17"/>
          <p:cNvSpPr>
            <a:spLocks noGrp="1"/>
          </p:cNvSpPr>
          <p:nvPr userDrawn="1">
            <p:ph type="body" sz="quarter" idx="27" hasCustomPrompt="1"/>
          </p:nvPr>
        </p:nvSpPr>
        <p:spPr>
          <a:xfrm>
            <a:off x="6269037" y="1722424"/>
            <a:ext cx="2874962" cy="491814"/>
          </a:xfrm>
        </p:spPr>
        <p:txBody>
          <a:bodyPr>
            <a:normAutofit/>
          </a:bodyPr>
          <a:lstStyle>
            <a:lvl1pPr marL="0" indent="0">
              <a:buNone/>
              <a:defRPr sz="2400" b="1"/>
            </a:lvl1pPr>
          </a:lstStyle>
          <a:p>
            <a:pPr lvl="0"/>
            <a:r>
              <a:rPr lang="es-ES_tradnl"/>
              <a:t>Títol</a:t>
            </a:r>
            <a:endParaRPr lang="es-ES"/>
          </a:p>
        </p:txBody>
      </p:sp>
      <p:sp>
        <p:nvSpPr>
          <p:cNvPr id="31" name="Marcador de texto 17"/>
          <p:cNvSpPr>
            <a:spLocks noGrp="1"/>
          </p:cNvSpPr>
          <p:nvPr userDrawn="1">
            <p:ph type="body" sz="quarter" idx="28" hasCustomPrompt="1"/>
          </p:nvPr>
        </p:nvSpPr>
        <p:spPr>
          <a:xfrm>
            <a:off x="6269037" y="2214238"/>
            <a:ext cx="2874962" cy="917864"/>
          </a:xfrm>
        </p:spPr>
        <p:txBody>
          <a:bodyPr>
            <a:normAutofit/>
          </a:bodyPr>
          <a:lstStyle>
            <a:lvl1pPr marL="0" indent="0">
              <a:buNone/>
              <a:defRPr sz="1400" b="0"/>
            </a:lvl1pPr>
          </a:lstStyle>
          <a:p>
            <a:pPr lvl="0"/>
            <a:r>
              <a:rPr lang="es-ES_tradnl"/>
              <a:t>Text</a:t>
            </a:r>
            <a:endParaRPr lang="es-ES"/>
          </a:p>
        </p:txBody>
      </p:sp>
      <p:sp>
        <p:nvSpPr>
          <p:cNvPr id="32" name="Marcador de texto 17"/>
          <p:cNvSpPr>
            <a:spLocks noGrp="1"/>
          </p:cNvSpPr>
          <p:nvPr userDrawn="1">
            <p:ph type="body" sz="quarter" idx="29" hasCustomPrompt="1"/>
          </p:nvPr>
        </p:nvSpPr>
        <p:spPr>
          <a:xfrm>
            <a:off x="6269037" y="3494171"/>
            <a:ext cx="2874962" cy="491814"/>
          </a:xfrm>
        </p:spPr>
        <p:txBody>
          <a:bodyPr>
            <a:normAutofit/>
          </a:bodyPr>
          <a:lstStyle>
            <a:lvl1pPr marL="0" indent="0">
              <a:buNone/>
              <a:defRPr sz="2400" b="1"/>
            </a:lvl1pPr>
          </a:lstStyle>
          <a:p>
            <a:pPr lvl="0"/>
            <a:r>
              <a:rPr lang="es-ES_tradnl"/>
              <a:t>Títol</a:t>
            </a:r>
            <a:endParaRPr lang="es-ES"/>
          </a:p>
        </p:txBody>
      </p:sp>
      <p:sp>
        <p:nvSpPr>
          <p:cNvPr id="33" name="Marcador de texto 17"/>
          <p:cNvSpPr>
            <a:spLocks noGrp="1"/>
          </p:cNvSpPr>
          <p:nvPr userDrawn="1">
            <p:ph type="body" sz="quarter" idx="30" hasCustomPrompt="1"/>
          </p:nvPr>
        </p:nvSpPr>
        <p:spPr>
          <a:xfrm>
            <a:off x="6269037" y="3985985"/>
            <a:ext cx="2874962" cy="917864"/>
          </a:xfrm>
        </p:spPr>
        <p:txBody>
          <a:bodyPr>
            <a:normAutofit/>
          </a:bodyPr>
          <a:lstStyle>
            <a:lvl1pPr marL="0" indent="0">
              <a:buNone/>
              <a:defRPr sz="1400" b="0"/>
            </a:lvl1pPr>
          </a:lstStyle>
          <a:p>
            <a:pPr lvl="0"/>
            <a:r>
              <a:rPr lang="es-ES_tradnl"/>
              <a:t>Text</a:t>
            </a:r>
            <a:endParaRPr lang="es-ES"/>
          </a:p>
        </p:txBody>
      </p:sp>
      <p:sp>
        <p:nvSpPr>
          <p:cNvPr id="34" name="Marcador de texto 17"/>
          <p:cNvSpPr>
            <a:spLocks noGrp="1"/>
          </p:cNvSpPr>
          <p:nvPr userDrawn="1">
            <p:ph type="body" sz="quarter" idx="31" hasCustomPrompt="1"/>
          </p:nvPr>
        </p:nvSpPr>
        <p:spPr>
          <a:xfrm>
            <a:off x="129055" y="3494171"/>
            <a:ext cx="2874962"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userDrawn="1">
            <p:ph type="body" sz="quarter" idx="32" hasCustomPrompt="1"/>
          </p:nvPr>
        </p:nvSpPr>
        <p:spPr>
          <a:xfrm>
            <a:off x="129055" y="3985985"/>
            <a:ext cx="2874962" cy="917864"/>
          </a:xfrm>
        </p:spPr>
        <p:txBody>
          <a:bodyPr>
            <a:normAutofit/>
          </a:bodyPr>
          <a:lstStyle>
            <a:lvl1pPr marL="0" indent="0">
              <a:buNone/>
              <a:defRPr sz="1400" b="0"/>
            </a:lvl1pPr>
          </a:lstStyle>
          <a:p>
            <a:pPr lvl="0"/>
            <a:r>
              <a:rPr lang="es-ES_tradnl"/>
              <a:t>Text</a:t>
            </a:r>
            <a:endParaRPr lang="es-ES"/>
          </a:p>
        </p:txBody>
      </p:sp>
      <p:sp>
        <p:nvSpPr>
          <p:cNvPr id="22" name="Rectángulo 21"/>
          <p:cNvSpPr/>
          <p:nvPr userDrawn="1"/>
        </p:nvSpPr>
        <p:spPr>
          <a:xfrm>
            <a:off x="0" y="1519050"/>
            <a:ext cx="3083320" cy="1613052"/>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Marcador de texto 17"/>
          <p:cNvSpPr>
            <a:spLocks noGrp="1"/>
          </p:cNvSpPr>
          <p:nvPr>
            <p:ph type="body" sz="quarter" idx="33" hasCustomPrompt="1"/>
          </p:nvPr>
        </p:nvSpPr>
        <p:spPr>
          <a:xfrm>
            <a:off x="102438" y="1722424"/>
            <a:ext cx="2782690" cy="491814"/>
          </a:xfrm>
        </p:spPr>
        <p:txBody>
          <a:bodyPr>
            <a:normAutofit/>
          </a:bodyPr>
          <a:lstStyle>
            <a:lvl1pPr marL="0" indent="0">
              <a:buNone/>
              <a:defRPr sz="2400" b="1"/>
            </a:lvl1pPr>
          </a:lstStyle>
          <a:p>
            <a:pPr lvl="0"/>
            <a:r>
              <a:rPr lang="es-ES_tradnl"/>
              <a:t>Títol</a:t>
            </a:r>
            <a:endParaRPr lang="es-ES"/>
          </a:p>
        </p:txBody>
      </p:sp>
      <p:sp>
        <p:nvSpPr>
          <p:cNvPr id="36" name="Marcador de texto 17"/>
          <p:cNvSpPr>
            <a:spLocks noGrp="1"/>
          </p:cNvSpPr>
          <p:nvPr>
            <p:ph type="body" sz="quarter" idx="34" hasCustomPrompt="1"/>
          </p:nvPr>
        </p:nvSpPr>
        <p:spPr>
          <a:xfrm>
            <a:off x="102438" y="2214238"/>
            <a:ext cx="2782690" cy="917864"/>
          </a:xfrm>
        </p:spPr>
        <p:txBody>
          <a:bodyPr>
            <a:normAutofit/>
          </a:bodyPr>
          <a:lstStyle>
            <a:lvl1pPr marL="0" indent="0">
              <a:buNone/>
              <a:defRPr sz="1400" b="0"/>
            </a:lvl1pPr>
          </a:lstStyle>
          <a:p>
            <a:pPr lvl="0"/>
            <a:r>
              <a:rPr lang="es-ES_tradnl"/>
              <a:t>Text</a:t>
            </a:r>
            <a:endParaRPr lang="es-ES"/>
          </a:p>
        </p:txBody>
      </p:sp>
      <p:sp>
        <p:nvSpPr>
          <p:cNvPr id="23" name="Marcador de número de diapositiva 5">
            <a:extLst>
              <a:ext uri="{FF2B5EF4-FFF2-40B4-BE49-F238E27FC236}">
                <a16:creationId xmlns:a16="http://schemas.microsoft.com/office/drawing/2014/main" id="{4E5C905F-115A-5640-9B9C-0C945BD7227D}"/>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136361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ítulo y objetos">
    <p:spTree>
      <p:nvGrpSpPr>
        <p:cNvPr id="1" name=""/>
        <p:cNvGrpSpPr/>
        <p:nvPr/>
      </p:nvGrpSpPr>
      <p:grpSpPr>
        <a:xfrm>
          <a:off x="0" y="0"/>
          <a:ext cx="0" cy="0"/>
          <a:chOff x="0" y="0"/>
          <a:chExt cx="0" cy="0"/>
        </a:xfrm>
      </p:grpSpPr>
      <p:sp>
        <p:nvSpPr>
          <p:cNvPr id="26" name="Rectángulo 25"/>
          <p:cNvSpPr/>
          <p:nvPr userDrawn="1"/>
        </p:nvSpPr>
        <p:spPr>
          <a:xfrm>
            <a:off x="102438" y="3290796"/>
            <a:ext cx="4388281" cy="1758723"/>
          </a:xfrm>
          <a:prstGeom prst="rect">
            <a:avLst/>
          </a:prstGeom>
          <a:noFill/>
          <a:ln w="12700" cmpd="sng">
            <a:solidFill>
              <a:srgbClr val="BE0A1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7" name="Agrupar 6"/>
          <p:cNvGrpSpPr/>
          <p:nvPr userDrawn="1"/>
        </p:nvGrpSpPr>
        <p:grpSpPr>
          <a:xfrm>
            <a:off x="0" y="1519050"/>
            <a:ext cx="4572000" cy="1841651"/>
            <a:chOff x="0" y="1519050"/>
            <a:chExt cx="4572000" cy="1841651"/>
          </a:xfrm>
          <a:solidFill>
            <a:srgbClr val="BE0A15"/>
          </a:solidFill>
        </p:grpSpPr>
        <p:sp>
          <p:nvSpPr>
            <p:cNvPr id="3" name="Rectángulo 2"/>
            <p:cNvSpPr/>
            <p:nvPr userDrawn="1"/>
          </p:nvSpPr>
          <p:spPr>
            <a:xfrm rot="18900000">
              <a:off x="204724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ángulo 21"/>
            <p:cNvSpPr/>
            <p:nvPr userDrawn="1"/>
          </p:nvSpPr>
          <p:spPr>
            <a:xfrm>
              <a:off x="0" y="1519050"/>
              <a:ext cx="4572000" cy="161305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8" name="Agrupar 7"/>
          <p:cNvGrpSpPr/>
          <p:nvPr userDrawn="1"/>
        </p:nvGrpSpPr>
        <p:grpSpPr>
          <a:xfrm>
            <a:off x="4572570" y="1519050"/>
            <a:ext cx="4572000" cy="1841651"/>
            <a:chOff x="4572570" y="1519050"/>
            <a:chExt cx="4572000" cy="1841651"/>
          </a:xfrm>
          <a:solidFill>
            <a:srgbClr val="DEA033"/>
          </a:solidFill>
        </p:grpSpPr>
        <p:sp>
          <p:nvSpPr>
            <p:cNvPr id="19" name="Rectángulo 18"/>
            <p:cNvSpPr/>
            <p:nvPr userDrawn="1"/>
          </p:nvSpPr>
          <p:spPr>
            <a:xfrm>
              <a:off x="4572570" y="1519050"/>
              <a:ext cx="4572000" cy="161305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7" name="Rectángulo 2"/>
            <p:cNvSpPr/>
            <p:nvPr userDrawn="1"/>
          </p:nvSpPr>
          <p:spPr>
            <a:xfrm rot="18900000">
              <a:off x="661981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28" name="Marcador de texto 17"/>
          <p:cNvSpPr>
            <a:spLocks noGrp="1"/>
          </p:cNvSpPr>
          <p:nvPr userDrawn="1">
            <p:ph type="body" sz="quarter" idx="25" hasCustomPrompt="1"/>
          </p:nvPr>
        </p:nvSpPr>
        <p:spPr>
          <a:xfrm>
            <a:off x="4691611" y="1722424"/>
            <a:ext cx="4319334" cy="491814"/>
          </a:xfrm>
        </p:spPr>
        <p:txBody>
          <a:bodyPr>
            <a:normAutofit/>
          </a:bodyPr>
          <a:lstStyle>
            <a:lvl1pPr marL="0" indent="0">
              <a:buNone/>
              <a:defRPr sz="2400" b="1"/>
            </a:lvl1pPr>
          </a:lstStyle>
          <a:p>
            <a:pPr lvl="0"/>
            <a:r>
              <a:rPr lang="es-ES_tradnl"/>
              <a:t>Títol</a:t>
            </a:r>
            <a:endParaRPr lang="es-ES"/>
          </a:p>
        </p:txBody>
      </p:sp>
      <p:sp>
        <p:nvSpPr>
          <p:cNvPr id="29" name="Marcador de texto 17"/>
          <p:cNvSpPr>
            <a:spLocks noGrp="1"/>
          </p:cNvSpPr>
          <p:nvPr userDrawn="1">
            <p:ph type="body" sz="quarter" idx="26" hasCustomPrompt="1"/>
          </p:nvPr>
        </p:nvSpPr>
        <p:spPr>
          <a:xfrm>
            <a:off x="4691611" y="2214238"/>
            <a:ext cx="4319334" cy="917864"/>
          </a:xfrm>
        </p:spPr>
        <p:txBody>
          <a:bodyPr>
            <a:normAutofit/>
          </a:bodyPr>
          <a:lstStyle>
            <a:lvl1pPr marL="0" indent="0">
              <a:buNone/>
              <a:defRPr sz="1400" b="0"/>
            </a:lvl1pPr>
          </a:lstStyle>
          <a:p>
            <a:pPr lvl="0"/>
            <a:r>
              <a:rPr lang="es-ES_tradnl"/>
              <a:t>Text</a:t>
            </a:r>
            <a:endParaRPr lang="es-ES"/>
          </a:p>
        </p:txBody>
      </p:sp>
      <p:sp>
        <p:nvSpPr>
          <p:cNvPr id="34" name="Marcador de texto 17"/>
          <p:cNvSpPr>
            <a:spLocks noGrp="1"/>
          </p:cNvSpPr>
          <p:nvPr userDrawn="1">
            <p:ph type="body" sz="quarter" idx="31" hasCustomPrompt="1"/>
          </p:nvPr>
        </p:nvSpPr>
        <p:spPr>
          <a:xfrm>
            <a:off x="129054" y="3494171"/>
            <a:ext cx="4361665"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userDrawn="1">
            <p:ph type="body" sz="quarter" idx="32" hasCustomPrompt="1"/>
          </p:nvPr>
        </p:nvSpPr>
        <p:spPr>
          <a:xfrm>
            <a:off x="129054" y="3985985"/>
            <a:ext cx="4361665" cy="917864"/>
          </a:xfrm>
        </p:spPr>
        <p:txBody>
          <a:bodyPr>
            <a:normAutofit/>
          </a:bodyPr>
          <a:lstStyle>
            <a:lvl1pPr marL="0" indent="0">
              <a:buNone/>
              <a:defRPr sz="1400" b="0"/>
            </a:lvl1pPr>
          </a:lstStyle>
          <a:p>
            <a:pPr lvl="0"/>
            <a:r>
              <a:rPr lang="es-ES_tradnl"/>
              <a:t>Text</a:t>
            </a:r>
            <a:endParaRPr lang="es-ES"/>
          </a:p>
        </p:txBody>
      </p:sp>
      <p:sp>
        <p:nvSpPr>
          <p:cNvPr id="27" name="Marcador de texto 17"/>
          <p:cNvSpPr>
            <a:spLocks noGrp="1"/>
          </p:cNvSpPr>
          <p:nvPr userDrawn="1">
            <p:ph type="body" sz="quarter" idx="33" hasCustomPrompt="1"/>
          </p:nvPr>
        </p:nvSpPr>
        <p:spPr>
          <a:xfrm>
            <a:off x="102438" y="1722424"/>
            <a:ext cx="4388282" cy="491814"/>
          </a:xfrm>
        </p:spPr>
        <p:txBody>
          <a:bodyPr>
            <a:normAutofit/>
          </a:bodyPr>
          <a:lstStyle>
            <a:lvl1pPr marL="0" indent="0">
              <a:buNone/>
              <a:defRPr sz="2400" b="1"/>
            </a:lvl1pPr>
          </a:lstStyle>
          <a:p>
            <a:pPr lvl="0"/>
            <a:r>
              <a:rPr lang="es-ES_tradnl"/>
              <a:t>Títol</a:t>
            </a:r>
            <a:endParaRPr lang="es-ES"/>
          </a:p>
        </p:txBody>
      </p:sp>
      <p:sp>
        <p:nvSpPr>
          <p:cNvPr id="36" name="Marcador de texto 17"/>
          <p:cNvSpPr>
            <a:spLocks noGrp="1"/>
          </p:cNvSpPr>
          <p:nvPr userDrawn="1">
            <p:ph type="body" sz="quarter" idx="34" hasCustomPrompt="1"/>
          </p:nvPr>
        </p:nvSpPr>
        <p:spPr>
          <a:xfrm>
            <a:off x="102438" y="2214238"/>
            <a:ext cx="4388282" cy="917864"/>
          </a:xfrm>
        </p:spPr>
        <p:txBody>
          <a:bodyPr>
            <a:normAutofit/>
          </a:bodyPr>
          <a:lstStyle>
            <a:lvl1pPr marL="0" indent="0">
              <a:buNone/>
              <a:defRPr sz="1400" b="0"/>
            </a:lvl1pPr>
          </a:lstStyle>
          <a:p>
            <a:pPr lvl="0"/>
            <a:r>
              <a:rPr lang="es-ES_tradnl"/>
              <a:t>Text</a:t>
            </a:r>
            <a:endParaRPr lang="es-ES"/>
          </a:p>
        </p:txBody>
      </p:sp>
      <p:sp>
        <p:nvSpPr>
          <p:cNvPr id="39" name="Rectángulo 38"/>
          <p:cNvSpPr/>
          <p:nvPr userDrawn="1"/>
        </p:nvSpPr>
        <p:spPr>
          <a:xfrm>
            <a:off x="4691611" y="3290796"/>
            <a:ext cx="4347641" cy="1758723"/>
          </a:xfrm>
          <a:prstGeom prst="rect">
            <a:avLst/>
          </a:prstGeom>
          <a:noFill/>
          <a:ln w="12700" cmpd="sng">
            <a:solidFill>
              <a:srgbClr val="DEA03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0" name="Marcador de texto 17"/>
          <p:cNvSpPr>
            <a:spLocks noGrp="1"/>
          </p:cNvSpPr>
          <p:nvPr>
            <p:ph type="body" sz="quarter" idx="35" hasCustomPrompt="1"/>
          </p:nvPr>
        </p:nvSpPr>
        <p:spPr>
          <a:xfrm>
            <a:off x="4691611" y="3494171"/>
            <a:ext cx="4361665" cy="491814"/>
          </a:xfrm>
        </p:spPr>
        <p:txBody>
          <a:bodyPr>
            <a:normAutofit/>
          </a:bodyPr>
          <a:lstStyle>
            <a:lvl1pPr marL="0" indent="0">
              <a:buNone/>
              <a:defRPr sz="2400" b="1"/>
            </a:lvl1pPr>
          </a:lstStyle>
          <a:p>
            <a:pPr lvl="0"/>
            <a:r>
              <a:rPr lang="es-ES_tradnl"/>
              <a:t>Títol</a:t>
            </a:r>
            <a:endParaRPr lang="es-ES"/>
          </a:p>
        </p:txBody>
      </p:sp>
      <p:sp>
        <p:nvSpPr>
          <p:cNvPr id="41" name="Marcador de texto 17"/>
          <p:cNvSpPr>
            <a:spLocks noGrp="1"/>
          </p:cNvSpPr>
          <p:nvPr>
            <p:ph type="body" sz="quarter" idx="36" hasCustomPrompt="1"/>
          </p:nvPr>
        </p:nvSpPr>
        <p:spPr>
          <a:xfrm>
            <a:off x="4691611" y="3985985"/>
            <a:ext cx="4361665" cy="917864"/>
          </a:xfrm>
        </p:spPr>
        <p:txBody>
          <a:bodyPr>
            <a:normAutofit/>
          </a:bodyPr>
          <a:lstStyle>
            <a:lvl1pPr marL="0" indent="0">
              <a:buNone/>
              <a:defRPr sz="1400" b="0"/>
            </a:lvl1pPr>
          </a:lstStyle>
          <a:p>
            <a:pPr lvl="0"/>
            <a:r>
              <a:rPr lang="es-ES_tradnl"/>
              <a:t>Text</a:t>
            </a:r>
            <a:endParaRPr lang="es-ES"/>
          </a:p>
        </p:txBody>
      </p:sp>
      <p:sp>
        <p:nvSpPr>
          <p:cNvPr id="20" name="Marcador de número de diapositiva 5">
            <a:extLst>
              <a:ext uri="{FF2B5EF4-FFF2-40B4-BE49-F238E27FC236}">
                <a16:creationId xmlns:a16="http://schemas.microsoft.com/office/drawing/2014/main" id="{088F1967-0651-8C4C-AFF1-6E8867383DF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500103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ítulo y objetos">
    <p:spTree>
      <p:nvGrpSpPr>
        <p:cNvPr id="1" name=""/>
        <p:cNvGrpSpPr/>
        <p:nvPr/>
      </p:nvGrpSpPr>
      <p:grpSpPr>
        <a:xfrm>
          <a:off x="0" y="0"/>
          <a:ext cx="0" cy="0"/>
          <a:chOff x="0" y="0"/>
          <a:chExt cx="0" cy="0"/>
        </a:xfrm>
      </p:grpSpPr>
      <p:sp>
        <p:nvSpPr>
          <p:cNvPr id="12" name="Rectángulo 11"/>
          <p:cNvSpPr/>
          <p:nvPr userDrawn="1"/>
        </p:nvSpPr>
        <p:spPr>
          <a:xfrm>
            <a:off x="-6284" y="1519050"/>
            <a:ext cx="2273554" cy="1764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6283" y="3379500"/>
            <a:ext cx="2273554" cy="181374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19" name="Rectángulo 18"/>
          <p:cNvSpPr/>
          <p:nvPr userDrawn="1"/>
        </p:nvSpPr>
        <p:spPr>
          <a:xfrm>
            <a:off x="2267270" y="151905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2" name="Rectángulo 31"/>
          <p:cNvSpPr/>
          <p:nvPr userDrawn="1"/>
        </p:nvSpPr>
        <p:spPr>
          <a:xfrm>
            <a:off x="2267270" y="337306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4" name="Marcador de texto 17"/>
          <p:cNvSpPr>
            <a:spLocks noGrp="1"/>
          </p:cNvSpPr>
          <p:nvPr>
            <p:ph type="body" sz="quarter" idx="29" hasCustomPrompt="1"/>
          </p:nvPr>
        </p:nvSpPr>
        <p:spPr>
          <a:xfrm>
            <a:off x="129055" y="1732073"/>
            <a:ext cx="2022220" cy="1291609"/>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p:ph type="body" sz="quarter" idx="30" hasCustomPrompt="1"/>
          </p:nvPr>
        </p:nvSpPr>
        <p:spPr>
          <a:xfrm>
            <a:off x="2387053" y="1745018"/>
            <a:ext cx="6652200" cy="1278664"/>
          </a:xfrm>
        </p:spPr>
        <p:txBody>
          <a:bodyPr>
            <a:normAutofit/>
          </a:bodyPr>
          <a:lstStyle>
            <a:lvl1pPr marL="0" indent="0">
              <a:buNone/>
              <a:defRPr sz="1400" b="0"/>
            </a:lvl1pPr>
          </a:lstStyle>
          <a:p>
            <a:pPr lvl="0"/>
            <a:r>
              <a:rPr lang="es-ES_tradnl"/>
              <a:t>Text</a:t>
            </a:r>
            <a:endParaRPr lang="es-ES"/>
          </a:p>
        </p:txBody>
      </p:sp>
      <p:sp>
        <p:nvSpPr>
          <p:cNvPr id="36" name="Marcador de texto 17"/>
          <p:cNvSpPr>
            <a:spLocks noGrp="1"/>
          </p:cNvSpPr>
          <p:nvPr>
            <p:ph type="body" sz="quarter" idx="31" hasCustomPrompt="1"/>
          </p:nvPr>
        </p:nvSpPr>
        <p:spPr>
          <a:xfrm>
            <a:off x="129055" y="3590142"/>
            <a:ext cx="2022220" cy="1360057"/>
          </a:xfrm>
        </p:spPr>
        <p:txBody>
          <a:bodyPr>
            <a:normAutofit/>
          </a:bodyPr>
          <a:lstStyle>
            <a:lvl1pPr marL="0" indent="0">
              <a:buNone/>
              <a:defRPr sz="2400" b="1"/>
            </a:lvl1pPr>
          </a:lstStyle>
          <a:p>
            <a:pPr lvl="0"/>
            <a:r>
              <a:rPr lang="es-ES_tradnl"/>
              <a:t>Títol</a:t>
            </a:r>
            <a:endParaRPr lang="es-ES"/>
          </a:p>
        </p:txBody>
      </p:sp>
      <p:sp>
        <p:nvSpPr>
          <p:cNvPr id="37" name="Marcador de texto 17"/>
          <p:cNvSpPr>
            <a:spLocks noGrp="1"/>
          </p:cNvSpPr>
          <p:nvPr>
            <p:ph type="body" sz="quarter" idx="32" hasCustomPrompt="1"/>
          </p:nvPr>
        </p:nvSpPr>
        <p:spPr>
          <a:xfrm>
            <a:off x="2387053" y="3603087"/>
            <a:ext cx="6652200" cy="1347112"/>
          </a:xfrm>
        </p:spPr>
        <p:txBody>
          <a:bodyPr>
            <a:normAutofit/>
          </a:bodyPr>
          <a:lstStyle>
            <a:lvl1pPr marL="0" indent="0">
              <a:buNone/>
              <a:defRPr sz="1400" b="0"/>
            </a:lvl1pPr>
          </a:lstStyle>
          <a:p>
            <a:pPr lvl="0"/>
            <a:r>
              <a:rPr lang="es-ES_tradnl"/>
              <a:t>Text</a:t>
            </a:r>
            <a:endParaRPr lang="es-ES"/>
          </a:p>
        </p:txBody>
      </p:sp>
      <p:sp>
        <p:nvSpPr>
          <p:cNvPr id="14" name="Marcador de número de diapositiva 5">
            <a:extLst>
              <a:ext uri="{FF2B5EF4-FFF2-40B4-BE49-F238E27FC236}">
                <a16:creationId xmlns:a16="http://schemas.microsoft.com/office/drawing/2014/main" id="{A01681B2-5092-A14D-9346-D471DBEE978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271887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ítulo y objetos">
    <p:spTree>
      <p:nvGrpSpPr>
        <p:cNvPr id="1" name=""/>
        <p:cNvGrpSpPr/>
        <p:nvPr/>
      </p:nvGrpSpPr>
      <p:grpSpPr>
        <a:xfrm>
          <a:off x="0" y="0"/>
          <a:ext cx="0" cy="0"/>
          <a:chOff x="0" y="0"/>
          <a:chExt cx="0" cy="0"/>
        </a:xfrm>
      </p:grpSpPr>
      <p:sp>
        <p:nvSpPr>
          <p:cNvPr id="14" name="Rectángulo 13"/>
          <p:cNvSpPr/>
          <p:nvPr userDrawn="1"/>
        </p:nvSpPr>
        <p:spPr>
          <a:xfrm>
            <a:off x="2267271" y="1519050"/>
            <a:ext cx="2273554" cy="1764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Rectángulo 14"/>
          <p:cNvSpPr/>
          <p:nvPr userDrawn="1"/>
        </p:nvSpPr>
        <p:spPr>
          <a:xfrm>
            <a:off x="2267272" y="3379500"/>
            <a:ext cx="2273554" cy="181374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Rectángulo 15"/>
          <p:cNvSpPr/>
          <p:nvPr userDrawn="1"/>
        </p:nvSpPr>
        <p:spPr>
          <a:xfrm>
            <a:off x="4648536" y="1519050"/>
            <a:ext cx="2273554" cy="1764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Rectángulo 16"/>
          <p:cNvSpPr/>
          <p:nvPr userDrawn="1"/>
        </p:nvSpPr>
        <p:spPr>
          <a:xfrm>
            <a:off x="4648537" y="3379500"/>
            <a:ext cx="2273554" cy="1813744"/>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6913645" y="1519050"/>
            <a:ext cx="2273554" cy="1764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6913646" y="3379500"/>
            <a:ext cx="2273554" cy="181374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userDrawn="1"/>
        </p:nvSpPr>
        <p:spPr>
          <a:xfrm>
            <a:off x="-6284" y="1519050"/>
            <a:ext cx="2273554" cy="1764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6283" y="3379500"/>
            <a:ext cx="2273554" cy="1813744"/>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34" name="Marcador de texto 17"/>
          <p:cNvSpPr>
            <a:spLocks noGrp="1"/>
          </p:cNvSpPr>
          <p:nvPr>
            <p:ph type="body" sz="quarter" idx="29" hasCustomPrompt="1"/>
          </p:nvPr>
        </p:nvSpPr>
        <p:spPr>
          <a:xfrm>
            <a:off x="129055" y="1644888"/>
            <a:ext cx="2022220" cy="1509693"/>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p:ph type="body" sz="quarter" idx="30" hasCustomPrompt="1"/>
          </p:nvPr>
        </p:nvSpPr>
        <p:spPr>
          <a:xfrm>
            <a:off x="2387053" y="1658707"/>
            <a:ext cx="2036453" cy="1494562"/>
          </a:xfrm>
        </p:spPr>
        <p:txBody>
          <a:bodyPr>
            <a:normAutofit/>
          </a:bodyPr>
          <a:lstStyle>
            <a:lvl1pPr marL="0" indent="0">
              <a:buNone/>
              <a:defRPr sz="1400" b="0"/>
            </a:lvl1pPr>
          </a:lstStyle>
          <a:p>
            <a:pPr lvl="0"/>
            <a:r>
              <a:rPr lang="es-ES_tradnl"/>
              <a:t>Text</a:t>
            </a:r>
            <a:endParaRPr lang="es-ES"/>
          </a:p>
        </p:txBody>
      </p:sp>
      <p:sp>
        <p:nvSpPr>
          <p:cNvPr id="21" name="Marcador de texto 17"/>
          <p:cNvSpPr>
            <a:spLocks noGrp="1"/>
          </p:cNvSpPr>
          <p:nvPr>
            <p:ph type="body" sz="quarter" idx="31" hasCustomPrompt="1"/>
          </p:nvPr>
        </p:nvSpPr>
        <p:spPr>
          <a:xfrm>
            <a:off x="4779361" y="1644888"/>
            <a:ext cx="2022220" cy="1509693"/>
          </a:xfrm>
        </p:spPr>
        <p:txBody>
          <a:bodyPr>
            <a:normAutofit/>
          </a:bodyPr>
          <a:lstStyle>
            <a:lvl1pPr marL="0" indent="0">
              <a:buNone/>
              <a:defRPr sz="2400" b="1"/>
            </a:lvl1pPr>
          </a:lstStyle>
          <a:p>
            <a:pPr lvl="0"/>
            <a:r>
              <a:rPr lang="es-ES_tradnl"/>
              <a:t>Títol</a:t>
            </a:r>
            <a:endParaRPr lang="es-ES"/>
          </a:p>
        </p:txBody>
      </p:sp>
      <p:sp>
        <p:nvSpPr>
          <p:cNvPr id="22" name="Marcador de texto 17"/>
          <p:cNvSpPr>
            <a:spLocks noGrp="1"/>
          </p:cNvSpPr>
          <p:nvPr>
            <p:ph type="body" sz="quarter" idx="32" hasCustomPrompt="1"/>
          </p:nvPr>
        </p:nvSpPr>
        <p:spPr>
          <a:xfrm>
            <a:off x="7002799" y="1658707"/>
            <a:ext cx="2036453" cy="1494562"/>
          </a:xfrm>
        </p:spPr>
        <p:txBody>
          <a:bodyPr>
            <a:normAutofit/>
          </a:bodyPr>
          <a:lstStyle>
            <a:lvl1pPr marL="0" indent="0">
              <a:buNone/>
              <a:defRPr sz="1400" b="0"/>
            </a:lvl1pPr>
          </a:lstStyle>
          <a:p>
            <a:pPr lvl="0"/>
            <a:r>
              <a:rPr lang="es-ES_tradnl"/>
              <a:t>Text</a:t>
            </a:r>
            <a:endParaRPr lang="es-ES"/>
          </a:p>
        </p:txBody>
      </p:sp>
      <p:sp>
        <p:nvSpPr>
          <p:cNvPr id="23" name="Marcador de texto 17"/>
          <p:cNvSpPr>
            <a:spLocks noGrp="1"/>
          </p:cNvSpPr>
          <p:nvPr>
            <p:ph type="body" sz="quarter" idx="33" hasCustomPrompt="1"/>
          </p:nvPr>
        </p:nvSpPr>
        <p:spPr>
          <a:xfrm>
            <a:off x="4779361" y="3519571"/>
            <a:ext cx="2022220" cy="1509693"/>
          </a:xfrm>
        </p:spPr>
        <p:txBody>
          <a:bodyPr>
            <a:normAutofit/>
          </a:bodyPr>
          <a:lstStyle>
            <a:lvl1pPr marL="0" indent="0">
              <a:buNone/>
              <a:defRPr sz="2400" b="1"/>
            </a:lvl1pPr>
          </a:lstStyle>
          <a:p>
            <a:pPr lvl="0"/>
            <a:r>
              <a:rPr lang="es-ES_tradnl"/>
              <a:t>Títol</a:t>
            </a:r>
            <a:endParaRPr lang="es-ES"/>
          </a:p>
        </p:txBody>
      </p:sp>
      <p:sp>
        <p:nvSpPr>
          <p:cNvPr id="24" name="Marcador de texto 17"/>
          <p:cNvSpPr>
            <a:spLocks noGrp="1"/>
          </p:cNvSpPr>
          <p:nvPr>
            <p:ph type="body" sz="quarter" idx="34" hasCustomPrompt="1"/>
          </p:nvPr>
        </p:nvSpPr>
        <p:spPr>
          <a:xfrm>
            <a:off x="7002799" y="3533390"/>
            <a:ext cx="2036453" cy="1494562"/>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p:ph type="body" sz="quarter" idx="35" hasCustomPrompt="1"/>
          </p:nvPr>
        </p:nvSpPr>
        <p:spPr>
          <a:xfrm>
            <a:off x="129055" y="3519571"/>
            <a:ext cx="2022220" cy="1509693"/>
          </a:xfrm>
        </p:spPr>
        <p:txBody>
          <a:bodyPr>
            <a:normAutofit/>
          </a:bodyPr>
          <a:lstStyle>
            <a:lvl1pPr marL="0" indent="0">
              <a:buNone/>
              <a:defRPr sz="2400" b="1"/>
            </a:lvl1pPr>
          </a:lstStyle>
          <a:p>
            <a:pPr lvl="0"/>
            <a:r>
              <a:rPr lang="es-ES_tradnl"/>
              <a:t>Títol</a:t>
            </a:r>
            <a:endParaRPr lang="es-ES"/>
          </a:p>
        </p:txBody>
      </p:sp>
      <p:sp>
        <p:nvSpPr>
          <p:cNvPr id="26" name="Marcador de texto 17"/>
          <p:cNvSpPr>
            <a:spLocks noGrp="1"/>
          </p:cNvSpPr>
          <p:nvPr>
            <p:ph type="body" sz="quarter" idx="36" hasCustomPrompt="1"/>
          </p:nvPr>
        </p:nvSpPr>
        <p:spPr>
          <a:xfrm>
            <a:off x="2387053" y="3533390"/>
            <a:ext cx="2036453" cy="1494562"/>
          </a:xfrm>
        </p:spPr>
        <p:txBody>
          <a:bodyPr>
            <a:normAutofit/>
          </a:bodyPr>
          <a:lstStyle>
            <a:lvl1pPr marL="0" indent="0">
              <a:buNone/>
              <a:defRPr sz="1400" b="0"/>
            </a:lvl1pPr>
          </a:lstStyle>
          <a:p>
            <a:pPr lvl="0"/>
            <a:r>
              <a:rPr lang="es-ES_tradnl"/>
              <a:t>Text</a:t>
            </a:r>
            <a:endParaRPr lang="es-ES"/>
          </a:p>
        </p:txBody>
      </p:sp>
      <p:sp>
        <p:nvSpPr>
          <p:cNvPr id="27" name="Marcador de número de diapositiva 5">
            <a:extLst>
              <a:ext uri="{FF2B5EF4-FFF2-40B4-BE49-F238E27FC236}">
                <a16:creationId xmlns:a16="http://schemas.microsoft.com/office/drawing/2014/main" id="{3050BD00-A102-DF42-8FD6-B492B09B290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1778833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25" name="Recortar rectángulo de esquina sencilla 24"/>
          <p:cNvSpPr/>
          <p:nvPr userDrawn="1"/>
        </p:nvSpPr>
        <p:spPr>
          <a:xfrm flipV="1">
            <a:off x="952444" y="1651127"/>
            <a:ext cx="8086808" cy="1610232"/>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6" name="Recortar rectángulo de esquina sencilla 25"/>
          <p:cNvSpPr/>
          <p:nvPr userDrawn="1"/>
        </p:nvSpPr>
        <p:spPr>
          <a:xfrm>
            <a:off x="963353" y="3383281"/>
            <a:ext cx="8086808" cy="1595120"/>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40" name="Marcador de texto 17"/>
          <p:cNvSpPr>
            <a:spLocks noGrp="1"/>
          </p:cNvSpPr>
          <p:nvPr>
            <p:ph type="body" sz="quarter" idx="14" hasCustomPrompt="1"/>
          </p:nvPr>
        </p:nvSpPr>
        <p:spPr>
          <a:xfrm>
            <a:off x="1915834" y="1695498"/>
            <a:ext cx="6984581" cy="491814"/>
          </a:xfrm>
        </p:spPr>
        <p:txBody>
          <a:bodyPr>
            <a:normAutofit/>
          </a:bodyPr>
          <a:lstStyle>
            <a:lvl1pPr marL="0" indent="0">
              <a:buNone/>
              <a:defRPr sz="2400" b="1"/>
            </a:lvl1pPr>
          </a:lstStyle>
          <a:p>
            <a:pPr lvl="0"/>
            <a:r>
              <a:rPr lang="es-ES_tradnl"/>
              <a:t>Títol</a:t>
            </a:r>
            <a:endParaRPr lang="es-ES"/>
          </a:p>
        </p:txBody>
      </p:sp>
      <p:sp>
        <p:nvSpPr>
          <p:cNvPr id="45" name="Marcador de texto 17"/>
          <p:cNvSpPr>
            <a:spLocks noGrp="1"/>
          </p:cNvSpPr>
          <p:nvPr>
            <p:ph type="body" sz="quarter" idx="20" hasCustomPrompt="1"/>
          </p:nvPr>
        </p:nvSpPr>
        <p:spPr>
          <a:xfrm>
            <a:off x="1915834" y="3444522"/>
            <a:ext cx="6984581" cy="491814"/>
          </a:xfrm>
        </p:spPr>
        <p:txBody>
          <a:bodyPr>
            <a:normAutofit/>
          </a:bodyPr>
          <a:lstStyle>
            <a:lvl1pPr marL="0" indent="0">
              <a:buNone/>
              <a:defRPr sz="2400" b="1"/>
            </a:lvl1pPr>
          </a:lstStyle>
          <a:p>
            <a:pPr lvl="0"/>
            <a:r>
              <a:rPr lang="es-ES_tradnl"/>
              <a:t>Títol</a:t>
            </a:r>
            <a:endParaRPr lang="es-ES"/>
          </a:p>
        </p:txBody>
      </p:sp>
      <p:sp>
        <p:nvSpPr>
          <p:cNvPr id="22" name="Marcador de texto 17"/>
          <p:cNvSpPr>
            <a:spLocks noGrp="1"/>
          </p:cNvSpPr>
          <p:nvPr>
            <p:ph type="body" sz="quarter" idx="16" hasCustomPrompt="1"/>
          </p:nvPr>
        </p:nvSpPr>
        <p:spPr>
          <a:xfrm>
            <a:off x="1915834" y="2193388"/>
            <a:ext cx="6984581" cy="960051"/>
          </a:xfrm>
        </p:spPr>
        <p:txBody>
          <a:bodyPr>
            <a:normAutofit/>
          </a:bodyPr>
          <a:lstStyle>
            <a:lvl1pPr marL="0" indent="0">
              <a:buNone/>
              <a:defRPr sz="1400" b="0"/>
            </a:lvl1pPr>
          </a:lstStyle>
          <a:p>
            <a:pPr lvl="0"/>
            <a:r>
              <a:rPr lang="es-ES_tradnl"/>
              <a:t>Text</a:t>
            </a:r>
            <a:endParaRPr lang="es-ES"/>
          </a:p>
        </p:txBody>
      </p:sp>
      <p:sp>
        <p:nvSpPr>
          <p:cNvPr id="23" name="Marcador de texto 17"/>
          <p:cNvSpPr>
            <a:spLocks noGrp="1"/>
          </p:cNvSpPr>
          <p:nvPr>
            <p:ph type="body" sz="quarter" idx="19" hasCustomPrompt="1"/>
          </p:nvPr>
        </p:nvSpPr>
        <p:spPr>
          <a:xfrm>
            <a:off x="1915834" y="3964393"/>
            <a:ext cx="6984581" cy="919058"/>
          </a:xfrm>
        </p:spPr>
        <p:txBody>
          <a:bodyPr>
            <a:normAutofit/>
          </a:bodyPr>
          <a:lstStyle>
            <a:lvl1pPr marL="0" indent="0">
              <a:buNone/>
              <a:defRPr sz="1400" b="0"/>
            </a:lvl1pPr>
          </a:lstStyle>
          <a:p>
            <a:pPr lvl="0"/>
            <a:r>
              <a:rPr lang="es-ES_tradnl"/>
              <a:t>Text</a:t>
            </a:r>
            <a:endParaRPr lang="es-ES"/>
          </a:p>
        </p:txBody>
      </p:sp>
      <p:sp>
        <p:nvSpPr>
          <p:cNvPr id="3" name="Elipse 2"/>
          <p:cNvSpPr/>
          <p:nvPr userDrawn="1"/>
        </p:nvSpPr>
        <p:spPr>
          <a:xfrm>
            <a:off x="271528" y="1774127"/>
            <a:ext cx="1364232" cy="1364232"/>
          </a:xfrm>
          <a:prstGeom prst="ellipse">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Elipse 27"/>
          <p:cNvSpPr/>
          <p:nvPr userDrawn="1"/>
        </p:nvSpPr>
        <p:spPr>
          <a:xfrm>
            <a:off x="271528" y="3498899"/>
            <a:ext cx="1364232" cy="1364232"/>
          </a:xfrm>
          <a:prstGeom prst="ellipse">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Marcador de número de diapositiva 5">
            <a:extLst>
              <a:ext uri="{FF2B5EF4-FFF2-40B4-BE49-F238E27FC236}">
                <a16:creationId xmlns:a16="http://schemas.microsoft.com/office/drawing/2014/main" id="{22D00B2E-87A9-474B-9F48-362BC653E6E0}"/>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848926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40" name="Marcador de texto 17"/>
          <p:cNvSpPr>
            <a:spLocks noGrp="1"/>
          </p:cNvSpPr>
          <p:nvPr>
            <p:ph type="body" sz="quarter" idx="14" hasCustomPrompt="1"/>
          </p:nvPr>
        </p:nvSpPr>
        <p:spPr>
          <a:xfrm>
            <a:off x="1199166" y="1695498"/>
            <a:ext cx="7301207" cy="1025340"/>
          </a:xfrm>
        </p:spPr>
        <p:txBody>
          <a:bodyPr anchor="ctr">
            <a:normAutofit/>
          </a:bodyPr>
          <a:lstStyle>
            <a:lvl1pPr marL="0" indent="0">
              <a:buNone/>
              <a:defRPr sz="2400" b="1"/>
            </a:lvl1pPr>
          </a:lstStyle>
          <a:p>
            <a:pPr lvl="0"/>
            <a:r>
              <a:rPr lang="es-ES_tradnl"/>
              <a:t>Títol</a:t>
            </a:r>
            <a:endParaRPr lang="es-ES"/>
          </a:p>
        </p:txBody>
      </p:sp>
      <p:grpSp>
        <p:nvGrpSpPr>
          <p:cNvPr id="7" name="Agrupar 6"/>
          <p:cNvGrpSpPr/>
          <p:nvPr userDrawn="1"/>
        </p:nvGrpSpPr>
        <p:grpSpPr>
          <a:xfrm>
            <a:off x="552402" y="1651128"/>
            <a:ext cx="8486850" cy="3393884"/>
            <a:chOff x="952444" y="1651127"/>
            <a:chExt cx="8086808" cy="4109529"/>
          </a:xfrm>
        </p:grpSpPr>
        <p:sp>
          <p:nvSpPr>
            <p:cNvPr id="25" name="Recortar rectángulo de esquina sencilla 24"/>
            <p:cNvSpPr/>
            <p:nvPr userDrawn="1"/>
          </p:nvSpPr>
          <p:spPr>
            <a:xfrm flipV="1">
              <a:off x="952444" y="1651127"/>
              <a:ext cx="8086808" cy="129527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3" name="Recortar rectángulo de esquina sencilla 12"/>
            <p:cNvSpPr/>
            <p:nvPr userDrawn="1"/>
          </p:nvSpPr>
          <p:spPr>
            <a:xfrm flipV="1">
              <a:off x="952444" y="3058255"/>
              <a:ext cx="8086808" cy="129527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4" name="Recortar rectángulo de esquina sencilla 13"/>
            <p:cNvSpPr/>
            <p:nvPr userDrawn="1"/>
          </p:nvSpPr>
          <p:spPr>
            <a:xfrm flipV="1">
              <a:off x="952444" y="4465383"/>
              <a:ext cx="8086808" cy="129527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grpSp>
      <p:sp>
        <p:nvSpPr>
          <p:cNvPr id="3" name="Elipse 2"/>
          <p:cNvSpPr/>
          <p:nvPr userDrawn="1"/>
        </p:nvSpPr>
        <p:spPr>
          <a:xfrm>
            <a:off x="129055" y="1742538"/>
            <a:ext cx="844608" cy="844606"/>
          </a:xfrm>
          <a:prstGeom prst="ellipse">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bg1"/>
              </a:solidFill>
            </a:endParaRPr>
          </a:p>
        </p:txBody>
      </p:sp>
      <p:sp>
        <p:nvSpPr>
          <p:cNvPr id="17" name="Elipse 16"/>
          <p:cNvSpPr/>
          <p:nvPr userDrawn="1"/>
        </p:nvSpPr>
        <p:spPr>
          <a:xfrm>
            <a:off x="129055" y="2918531"/>
            <a:ext cx="844608" cy="844606"/>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Elipse 17"/>
          <p:cNvSpPr/>
          <p:nvPr userDrawn="1"/>
        </p:nvSpPr>
        <p:spPr>
          <a:xfrm>
            <a:off x="129055" y="4071004"/>
            <a:ext cx="844608" cy="844606"/>
          </a:xfrm>
          <a:prstGeom prst="ellipse">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Marcador de texto 17"/>
          <p:cNvSpPr>
            <a:spLocks noGrp="1"/>
          </p:cNvSpPr>
          <p:nvPr>
            <p:ph type="body" sz="quarter" idx="15" hasCustomPrompt="1"/>
          </p:nvPr>
        </p:nvSpPr>
        <p:spPr>
          <a:xfrm>
            <a:off x="1199166" y="2813215"/>
            <a:ext cx="7301207" cy="1025340"/>
          </a:xfrm>
        </p:spPr>
        <p:txBody>
          <a:bodyPr anchor="ctr">
            <a:normAutofit/>
          </a:bodyPr>
          <a:lstStyle>
            <a:lvl1pPr marL="0" indent="0">
              <a:buNone/>
              <a:defRPr sz="2400" b="1"/>
            </a:lvl1pPr>
          </a:lstStyle>
          <a:p>
            <a:pPr lvl="0"/>
            <a:r>
              <a:rPr lang="es-ES_tradnl"/>
              <a:t>Títol</a:t>
            </a:r>
            <a:endParaRPr lang="es-ES"/>
          </a:p>
        </p:txBody>
      </p:sp>
      <p:sp>
        <p:nvSpPr>
          <p:cNvPr id="21" name="Marcador de texto 17"/>
          <p:cNvSpPr>
            <a:spLocks noGrp="1"/>
          </p:cNvSpPr>
          <p:nvPr>
            <p:ph type="body" sz="quarter" idx="16" hasCustomPrompt="1"/>
          </p:nvPr>
        </p:nvSpPr>
        <p:spPr>
          <a:xfrm>
            <a:off x="1199166" y="3975302"/>
            <a:ext cx="7301207" cy="1025340"/>
          </a:xfrm>
        </p:spPr>
        <p:txBody>
          <a:bodyPr anchor="ctr">
            <a:normAutofit/>
          </a:bodyPr>
          <a:lstStyle>
            <a:lvl1pPr marL="0" indent="0">
              <a:buNone/>
              <a:defRPr sz="2400" b="1"/>
            </a:lvl1pPr>
          </a:lstStyle>
          <a:p>
            <a:pPr lvl="0"/>
            <a:r>
              <a:rPr lang="es-ES_tradnl"/>
              <a:t>Títol</a:t>
            </a:r>
            <a:endParaRPr lang="es-ES"/>
          </a:p>
        </p:txBody>
      </p:sp>
      <p:sp>
        <p:nvSpPr>
          <p:cNvPr id="24" name="Marcador de texto 17"/>
          <p:cNvSpPr>
            <a:spLocks noGrp="1"/>
          </p:cNvSpPr>
          <p:nvPr>
            <p:ph type="body" sz="quarter" idx="17" hasCustomPrompt="1"/>
          </p:nvPr>
        </p:nvSpPr>
        <p:spPr>
          <a:xfrm>
            <a:off x="246696" y="1651128"/>
            <a:ext cx="726967" cy="1069710"/>
          </a:xfrm>
        </p:spPr>
        <p:txBody>
          <a:bodyPr anchor="ctr">
            <a:normAutofit/>
          </a:bodyPr>
          <a:lstStyle>
            <a:lvl1pPr marL="0" indent="0">
              <a:buNone/>
              <a:defRPr sz="2400" b="1">
                <a:solidFill>
                  <a:srgbClr val="FFFFFF"/>
                </a:solidFill>
              </a:defRPr>
            </a:lvl1pPr>
          </a:lstStyle>
          <a:p>
            <a:pPr lvl="0"/>
            <a:r>
              <a:rPr lang="es-ES_tradnl"/>
              <a:t>01.</a:t>
            </a:r>
            <a:endParaRPr lang="es-ES"/>
          </a:p>
        </p:txBody>
      </p:sp>
      <p:sp>
        <p:nvSpPr>
          <p:cNvPr id="27" name="Marcador de texto 17"/>
          <p:cNvSpPr>
            <a:spLocks noGrp="1"/>
          </p:cNvSpPr>
          <p:nvPr>
            <p:ph type="body" sz="quarter" idx="18" hasCustomPrompt="1"/>
          </p:nvPr>
        </p:nvSpPr>
        <p:spPr>
          <a:xfrm>
            <a:off x="246696" y="2813215"/>
            <a:ext cx="726967" cy="1069710"/>
          </a:xfrm>
        </p:spPr>
        <p:txBody>
          <a:bodyPr anchor="ctr">
            <a:normAutofit/>
          </a:bodyPr>
          <a:lstStyle>
            <a:lvl1pPr marL="0" indent="0">
              <a:buNone/>
              <a:defRPr sz="2400" b="1">
                <a:solidFill>
                  <a:schemeClr val="bg1"/>
                </a:solidFill>
              </a:defRPr>
            </a:lvl1pPr>
          </a:lstStyle>
          <a:p>
            <a:pPr lvl="0"/>
            <a:r>
              <a:rPr lang="es-ES_tradnl"/>
              <a:t>02.</a:t>
            </a:r>
            <a:endParaRPr lang="es-ES"/>
          </a:p>
        </p:txBody>
      </p:sp>
      <p:sp>
        <p:nvSpPr>
          <p:cNvPr id="29" name="Marcador de texto 17"/>
          <p:cNvSpPr>
            <a:spLocks noGrp="1"/>
          </p:cNvSpPr>
          <p:nvPr>
            <p:ph type="body" sz="quarter" idx="19" hasCustomPrompt="1"/>
          </p:nvPr>
        </p:nvSpPr>
        <p:spPr>
          <a:xfrm>
            <a:off x="246696" y="3975302"/>
            <a:ext cx="726967" cy="1069710"/>
          </a:xfrm>
        </p:spPr>
        <p:txBody>
          <a:bodyPr anchor="ctr">
            <a:normAutofit/>
          </a:bodyPr>
          <a:lstStyle>
            <a:lvl1pPr marL="0" indent="0">
              <a:buNone/>
              <a:defRPr sz="2400" b="1">
                <a:solidFill>
                  <a:schemeClr val="bg1"/>
                </a:solidFill>
              </a:defRPr>
            </a:lvl1pPr>
          </a:lstStyle>
          <a:p>
            <a:pPr lvl="0"/>
            <a:r>
              <a:rPr lang="es-ES_tradnl"/>
              <a:t>03.</a:t>
            </a:r>
            <a:endParaRPr lang="es-ES"/>
          </a:p>
        </p:txBody>
      </p:sp>
      <p:sp>
        <p:nvSpPr>
          <p:cNvPr id="19" name="Marcador de número de diapositiva 5">
            <a:extLst>
              <a:ext uri="{FF2B5EF4-FFF2-40B4-BE49-F238E27FC236}">
                <a16:creationId xmlns:a16="http://schemas.microsoft.com/office/drawing/2014/main" id="{9648E621-674C-E243-8F39-79FA60775397}"/>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869941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25" name="Recortar rectángulo de esquina sencilla 24"/>
          <p:cNvSpPr/>
          <p:nvPr userDrawn="1"/>
        </p:nvSpPr>
        <p:spPr>
          <a:xfrm flipV="1">
            <a:off x="577490" y="1651124"/>
            <a:ext cx="395387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3" name="Elipse 2"/>
          <p:cNvSpPr/>
          <p:nvPr userDrawn="1"/>
        </p:nvSpPr>
        <p:spPr>
          <a:xfrm>
            <a:off x="129804" y="1192531"/>
            <a:ext cx="917192" cy="917192"/>
          </a:xfrm>
          <a:prstGeom prst="ellipse">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ortar rectángulo de esquina sencilla 13"/>
          <p:cNvSpPr/>
          <p:nvPr userDrawn="1"/>
        </p:nvSpPr>
        <p:spPr>
          <a:xfrm flipV="1">
            <a:off x="577490" y="3479924"/>
            <a:ext cx="395387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5" name="Elipse 14"/>
          <p:cNvSpPr/>
          <p:nvPr userDrawn="1"/>
        </p:nvSpPr>
        <p:spPr>
          <a:xfrm>
            <a:off x="129804" y="3021331"/>
            <a:ext cx="917192" cy="91719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ortar rectángulo de esquina sencilla 19"/>
          <p:cNvSpPr/>
          <p:nvPr userDrawn="1"/>
        </p:nvSpPr>
        <p:spPr>
          <a:xfrm flipV="1">
            <a:off x="5095543" y="1651124"/>
            <a:ext cx="3943709"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1" name="Elipse 20"/>
          <p:cNvSpPr/>
          <p:nvPr userDrawn="1"/>
        </p:nvSpPr>
        <p:spPr>
          <a:xfrm>
            <a:off x="4647857" y="1192531"/>
            <a:ext cx="917192" cy="917192"/>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ortar rectángulo de esquina sencilla 23"/>
          <p:cNvSpPr/>
          <p:nvPr userDrawn="1"/>
        </p:nvSpPr>
        <p:spPr>
          <a:xfrm flipV="1">
            <a:off x="5095543" y="3479924"/>
            <a:ext cx="3943709"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7" name="Elipse 26"/>
          <p:cNvSpPr/>
          <p:nvPr userDrawn="1"/>
        </p:nvSpPr>
        <p:spPr>
          <a:xfrm>
            <a:off x="4647857" y="3021331"/>
            <a:ext cx="917192" cy="917192"/>
          </a:xfrm>
          <a:prstGeom prst="ellipse">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Marcador de texto 17"/>
          <p:cNvSpPr>
            <a:spLocks noGrp="1"/>
          </p:cNvSpPr>
          <p:nvPr>
            <p:ph type="body" sz="quarter" idx="25" hasCustomPrompt="1"/>
          </p:nvPr>
        </p:nvSpPr>
        <p:spPr>
          <a:xfrm>
            <a:off x="1123278" y="1718867"/>
            <a:ext cx="3225202" cy="491814"/>
          </a:xfrm>
        </p:spPr>
        <p:txBody>
          <a:bodyPr>
            <a:normAutofit/>
          </a:bodyPr>
          <a:lstStyle>
            <a:lvl1pPr marL="0" indent="0">
              <a:buNone/>
              <a:defRPr sz="2400" b="1"/>
            </a:lvl1pPr>
          </a:lstStyle>
          <a:p>
            <a:pPr lvl="0"/>
            <a:r>
              <a:rPr lang="es-ES_tradnl"/>
              <a:t>Títol</a:t>
            </a:r>
            <a:endParaRPr lang="es-ES"/>
          </a:p>
        </p:txBody>
      </p:sp>
      <p:sp>
        <p:nvSpPr>
          <p:cNvPr id="30" name="Marcador de texto 17"/>
          <p:cNvSpPr>
            <a:spLocks noGrp="1"/>
          </p:cNvSpPr>
          <p:nvPr>
            <p:ph type="body" sz="quarter" idx="26" hasCustomPrompt="1"/>
          </p:nvPr>
        </p:nvSpPr>
        <p:spPr>
          <a:xfrm>
            <a:off x="1123278" y="2210681"/>
            <a:ext cx="3225202" cy="917864"/>
          </a:xfrm>
        </p:spPr>
        <p:txBody>
          <a:bodyPr>
            <a:normAutofit/>
          </a:bodyPr>
          <a:lstStyle>
            <a:lvl1pPr marL="0" indent="0">
              <a:buNone/>
              <a:defRPr sz="1400" b="0"/>
            </a:lvl1pPr>
          </a:lstStyle>
          <a:p>
            <a:pPr lvl="0"/>
            <a:r>
              <a:rPr lang="es-ES_tradnl"/>
              <a:t>Text</a:t>
            </a:r>
            <a:endParaRPr lang="es-ES"/>
          </a:p>
        </p:txBody>
      </p:sp>
      <p:sp>
        <p:nvSpPr>
          <p:cNvPr id="31" name="Marcador de texto 17"/>
          <p:cNvSpPr>
            <a:spLocks noGrp="1"/>
          </p:cNvSpPr>
          <p:nvPr>
            <p:ph type="body" sz="quarter" idx="27" hasCustomPrompt="1"/>
          </p:nvPr>
        </p:nvSpPr>
        <p:spPr>
          <a:xfrm>
            <a:off x="5695278" y="1718867"/>
            <a:ext cx="3225202" cy="491814"/>
          </a:xfrm>
        </p:spPr>
        <p:txBody>
          <a:bodyPr>
            <a:normAutofit/>
          </a:bodyPr>
          <a:lstStyle>
            <a:lvl1pPr marL="0" indent="0">
              <a:buNone/>
              <a:defRPr sz="2400" b="1"/>
            </a:lvl1pPr>
          </a:lstStyle>
          <a:p>
            <a:pPr lvl="0"/>
            <a:r>
              <a:rPr lang="es-ES_tradnl"/>
              <a:t>Títol</a:t>
            </a:r>
            <a:endParaRPr lang="es-ES"/>
          </a:p>
        </p:txBody>
      </p:sp>
      <p:sp>
        <p:nvSpPr>
          <p:cNvPr id="32" name="Marcador de texto 17"/>
          <p:cNvSpPr>
            <a:spLocks noGrp="1"/>
          </p:cNvSpPr>
          <p:nvPr>
            <p:ph type="body" sz="quarter" idx="28" hasCustomPrompt="1"/>
          </p:nvPr>
        </p:nvSpPr>
        <p:spPr>
          <a:xfrm>
            <a:off x="5695278" y="2210681"/>
            <a:ext cx="3225202" cy="917864"/>
          </a:xfrm>
        </p:spPr>
        <p:txBody>
          <a:bodyPr>
            <a:normAutofit/>
          </a:bodyPr>
          <a:lstStyle>
            <a:lvl1pPr marL="0" indent="0">
              <a:buNone/>
              <a:defRPr sz="1400" b="0"/>
            </a:lvl1pPr>
          </a:lstStyle>
          <a:p>
            <a:pPr lvl="0"/>
            <a:r>
              <a:rPr lang="es-ES_tradnl"/>
              <a:t>Text</a:t>
            </a:r>
            <a:endParaRPr lang="es-ES"/>
          </a:p>
        </p:txBody>
      </p:sp>
      <p:sp>
        <p:nvSpPr>
          <p:cNvPr id="33" name="Marcador de texto 17"/>
          <p:cNvSpPr>
            <a:spLocks noGrp="1"/>
          </p:cNvSpPr>
          <p:nvPr>
            <p:ph type="body" sz="quarter" idx="29" hasCustomPrompt="1"/>
          </p:nvPr>
        </p:nvSpPr>
        <p:spPr>
          <a:xfrm>
            <a:off x="1123278" y="3540149"/>
            <a:ext cx="3225202" cy="491814"/>
          </a:xfrm>
        </p:spPr>
        <p:txBody>
          <a:bodyPr>
            <a:normAutofit/>
          </a:bodyPr>
          <a:lstStyle>
            <a:lvl1pPr marL="0" indent="0">
              <a:buNone/>
              <a:defRPr sz="2400" b="1"/>
            </a:lvl1pPr>
          </a:lstStyle>
          <a:p>
            <a:pPr lvl="0"/>
            <a:r>
              <a:rPr lang="es-ES_tradnl"/>
              <a:t>Títol</a:t>
            </a:r>
            <a:endParaRPr lang="es-ES"/>
          </a:p>
        </p:txBody>
      </p:sp>
      <p:sp>
        <p:nvSpPr>
          <p:cNvPr id="34" name="Marcador de texto 17"/>
          <p:cNvSpPr>
            <a:spLocks noGrp="1"/>
          </p:cNvSpPr>
          <p:nvPr>
            <p:ph type="body" sz="quarter" idx="30" hasCustomPrompt="1"/>
          </p:nvPr>
        </p:nvSpPr>
        <p:spPr>
          <a:xfrm>
            <a:off x="1123278" y="4031963"/>
            <a:ext cx="3225202" cy="917864"/>
          </a:xfrm>
        </p:spPr>
        <p:txBody>
          <a:bodyPr>
            <a:normAutofit/>
          </a:bodyPr>
          <a:lstStyle>
            <a:lvl1pPr marL="0" indent="0">
              <a:buNone/>
              <a:defRPr sz="1400" b="0"/>
            </a:lvl1pPr>
          </a:lstStyle>
          <a:p>
            <a:pPr lvl="0"/>
            <a:r>
              <a:rPr lang="es-ES_tradnl"/>
              <a:t>Text</a:t>
            </a:r>
            <a:endParaRPr lang="es-ES"/>
          </a:p>
        </p:txBody>
      </p:sp>
      <p:sp>
        <p:nvSpPr>
          <p:cNvPr id="35" name="Marcador de texto 17"/>
          <p:cNvSpPr>
            <a:spLocks noGrp="1"/>
          </p:cNvSpPr>
          <p:nvPr>
            <p:ph type="body" sz="quarter" idx="31" hasCustomPrompt="1"/>
          </p:nvPr>
        </p:nvSpPr>
        <p:spPr>
          <a:xfrm>
            <a:off x="5695278" y="3540149"/>
            <a:ext cx="3225202" cy="491814"/>
          </a:xfrm>
        </p:spPr>
        <p:txBody>
          <a:bodyPr>
            <a:normAutofit/>
          </a:bodyPr>
          <a:lstStyle>
            <a:lvl1pPr marL="0" indent="0">
              <a:buNone/>
              <a:defRPr sz="2400" b="1"/>
            </a:lvl1pPr>
          </a:lstStyle>
          <a:p>
            <a:pPr lvl="0"/>
            <a:r>
              <a:rPr lang="es-ES_tradnl"/>
              <a:t>Títol</a:t>
            </a:r>
            <a:endParaRPr lang="es-ES"/>
          </a:p>
        </p:txBody>
      </p:sp>
      <p:sp>
        <p:nvSpPr>
          <p:cNvPr id="36" name="Marcador de texto 17"/>
          <p:cNvSpPr>
            <a:spLocks noGrp="1"/>
          </p:cNvSpPr>
          <p:nvPr>
            <p:ph type="body" sz="quarter" idx="32" hasCustomPrompt="1"/>
          </p:nvPr>
        </p:nvSpPr>
        <p:spPr>
          <a:xfrm>
            <a:off x="5695278" y="4031963"/>
            <a:ext cx="3225202" cy="917864"/>
          </a:xfrm>
        </p:spPr>
        <p:txBody>
          <a:bodyPr>
            <a:normAutofit/>
          </a:bodyPr>
          <a:lstStyle>
            <a:lvl1pPr marL="0" indent="0">
              <a:buNone/>
              <a:defRPr sz="1400" b="0"/>
            </a:lvl1pPr>
          </a:lstStyle>
          <a:p>
            <a:pPr lvl="0"/>
            <a:r>
              <a:rPr lang="es-ES_tradnl"/>
              <a:t>Text</a:t>
            </a:r>
            <a:endParaRPr lang="es-ES"/>
          </a:p>
        </p:txBody>
      </p:sp>
      <p:sp>
        <p:nvSpPr>
          <p:cNvPr id="22" name="Marcador de número de diapositiva 5">
            <a:extLst>
              <a:ext uri="{FF2B5EF4-FFF2-40B4-BE49-F238E27FC236}">
                <a16:creationId xmlns:a16="http://schemas.microsoft.com/office/drawing/2014/main" id="{FC14321F-1DC4-7F4A-A88B-91AACB449DD1}"/>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818129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25" name="Recortar rectángulo de esquina sencilla 24"/>
          <p:cNvSpPr/>
          <p:nvPr userDrawn="1"/>
        </p:nvSpPr>
        <p:spPr>
          <a:xfrm flipV="1">
            <a:off x="542930" y="1651122"/>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3" name="Elipse 2"/>
          <p:cNvSpPr/>
          <p:nvPr userDrawn="1"/>
        </p:nvSpPr>
        <p:spPr>
          <a:xfrm>
            <a:off x="157319" y="1254606"/>
            <a:ext cx="793042" cy="793042"/>
          </a:xfrm>
          <a:prstGeom prst="ellipse">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Marcador de texto 17"/>
          <p:cNvSpPr>
            <a:spLocks noGrp="1"/>
          </p:cNvSpPr>
          <p:nvPr>
            <p:ph type="body" sz="quarter" idx="25" hasCustomPrompt="1"/>
          </p:nvPr>
        </p:nvSpPr>
        <p:spPr>
          <a:xfrm>
            <a:off x="771095" y="1718867"/>
            <a:ext cx="2131829" cy="1339372"/>
          </a:xfrm>
        </p:spPr>
        <p:txBody>
          <a:bodyPr anchor="ctr">
            <a:normAutofit/>
          </a:bodyPr>
          <a:lstStyle>
            <a:lvl1pPr marL="0" indent="0">
              <a:buNone/>
              <a:defRPr sz="2400" b="1"/>
            </a:lvl1pPr>
          </a:lstStyle>
          <a:p>
            <a:pPr lvl="0"/>
            <a:r>
              <a:rPr lang="es-ES_tradnl"/>
              <a:t>Títol</a:t>
            </a:r>
            <a:endParaRPr lang="es-ES"/>
          </a:p>
        </p:txBody>
      </p:sp>
      <p:sp>
        <p:nvSpPr>
          <p:cNvPr id="38" name="Recortar rectángulo de esquina sencilla 37"/>
          <p:cNvSpPr/>
          <p:nvPr userDrawn="1"/>
        </p:nvSpPr>
        <p:spPr>
          <a:xfrm flipV="1">
            <a:off x="3556983" y="1651122"/>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40" name="Marcador de texto 17"/>
          <p:cNvSpPr>
            <a:spLocks noGrp="1"/>
          </p:cNvSpPr>
          <p:nvPr>
            <p:ph type="body" sz="quarter" idx="26" hasCustomPrompt="1"/>
          </p:nvPr>
        </p:nvSpPr>
        <p:spPr>
          <a:xfrm>
            <a:off x="3785148" y="1718867"/>
            <a:ext cx="2131829" cy="1339372"/>
          </a:xfrm>
        </p:spPr>
        <p:txBody>
          <a:bodyPr anchor="ctr">
            <a:normAutofit/>
          </a:bodyPr>
          <a:lstStyle>
            <a:lvl1pPr marL="0" indent="0">
              <a:buNone/>
              <a:defRPr sz="2400" b="1"/>
            </a:lvl1pPr>
          </a:lstStyle>
          <a:p>
            <a:pPr lvl="0"/>
            <a:r>
              <a:rPr lang="es-ES_tradnl"/>
              <a:t>Títol</a:t>
            </a:r>
            <a:endParaRPr lang="es-ES"/>
          </a:p>
        </p:txBody>
      </p:sp>
      <p:sp>
        <p:nvSpPr>
          <p:cNvPr id="41" name="Recortar rectángulo de esquina sencilla 40"/>
          <p:cNvSpPr/>
          <p:nvPr userDrawn="1"/>
        </p:nvSpPr>
        <p:spPr>
          <a:xfrm flipV="1">
            <a:off x="6566942" y="1651122"/>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43" name="Marcador de texto 17"/>
          <p:cNvSpPr>
            <a:spLocks noGrp="1"/>
          </p:cNvSpPr>
          <p:nvPr>
            <p:ph type="body" sz="quarter" idx="27" hasCustomPrompt="1"/>
          </p:nvPr>
        </p:nvSpPr>
        <p:spPr>
          <a:xfrm>
            <a:off x="6795107" y="1718867"/>
            <a:ext cx="2131829" cy="1339372"/>
          </a:xfrm>
        </p:spPr>
        <p:txBody>
          <a:bodyPr anchor="ctr">
            <a:normAutofit/>
          </a:bodyPr>
          <a:lstStyle>
            <a:lvl1pPr marL="0" indent="0">
              <a:buNone/>
              <a:defRPr sz="2400" b="1"/>
            </a:lvl1pPr>
          </a:lstStyle>
          <a:p>
            <a:pPr lvl="0"/>
            <a:r>
              <a:rPr lang="es-ES_tradnl"/>
              <a:t>Títol</a:t>
            </a:r>
            <a:endParaRPr lang="es-ES"/>
          </a:p>
        </p:txBody>
      </p:sp>
      <p:sp>
        <p:nvSpPr>
          <p:cNvPr id="55" name="Elipse 54"/>
          <p:cNvSpPr/>
          <p:nvPr userDrawn="1"/>
        </p:nvSpPr>
        <p:spPr>
          <a:xfrm>
            <a:off x="3160462" y="1254606"/>
            <a:ext cx="793042" cy="793042"/>
          </a:xfrm>
          <a:prstGeom prst="ellipse">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6" name="Elipse 55"/>
          <p:cNvSpPr/>
          <p:nvPr userDrawn="1"/>
        </p:nvSpPr>
        <p:spPr>
          <a:xfrm>
            <a:off x="6170421" y="1254606"/>
            <a:ext cx="793042" cy="793042"/>
          </a:xfrm>
          <a:prstGeom prst="ellipse">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7" name="Recortar rectángulo de esquina sencilla 56"/>
          <p:cNvSpPr/>
          <p:nvPr userDrawn="1"/>
        </p:nvSpPr>
        <p:spPr>
          <a:xfrm flipV="1">
            <a:off x="542930" y="3500111"/>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58" name="Elipse 57"/>
          <p:cNvSpPr/>
          <p:nvPr userDrawn="1"/>
        </p:nvSpPr>
        <p:spPr>
          <a:xfrm>
            <a:off x="157319" y="3103595"/>
            <a:ext cx="793042" cy="79304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9" name="Marcador de texto 17"/>
          <p:cNvSpPr>
            <a:spLocks noGrp="1"/>
          </p:cNvSpPr>
          <p:nvPr>
            <p:ph type="body" sz="quarter" idx="28" hasCustomPrompt="1"/>
          </p:nvPr>
        </p:nvSpPr>
        <p:spPr>
          <a:xfrm>
            <a:off x="771095" y="3567856"/>
            <a:ext cx="2131829" cy="1339372"/>
          </a:xfrm>
        </p:spPr>
        <p:txBody>
          <a:bodyPr anchor="ctr">
            <a:normAutofit/>
          </a:bodyPr>
          <a:lstStyle>
            <a:lvl1pPr marL="0" indent="0">
              <a:buNone/>
              <a:defRPr sz="2400" b="1"/>
            </a:lvl1pPr>
          </a:lstStyle>
          <a:p>
            <a:pPr lvl="0"/>
            <a:r>
              <a:rPr lang="es-ES_tradnl"/>
              <a:t>Títol</a:t>
            </a:r>
            <a:endParaRPr lang="es-ES"/>
          </a:p>
        </p:txBody>
      </p:sp>
      <p:sp>
        <p:nvSpPr>
          <p:cNvPr id="60" name="Recortar rectángulo de esquina sencilla 59"/>
          <p:cNvSpPr/>
          <p:nvPr userDrawn="1"/>
        </p:nvSpPr>
        <p:spPr>
          <a:xfrm flipV="1">
            <a:off x="3556983" y="3500111"/>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61" name="Marcador de texto 17"/>
          <p:cNvSpPr>
            <a:spLocks noGrp="1"/>
          </p:cNvSpPr>
          <p:nvPr>
            <p:ph type="body" sz="quarter" idx="29" hasCustomPrompt="1"/>
          </p:nvPr>
        </p:nvSpPr>
        <p:spPr>
          <a:xfrm>
            <a:off x="3785148" y="3567856"/>
            <a:ext cx="2131829" cy="1339372"/>
          </a:xfrm>
        </p:spPr>
        <p:txBody>
          <a:bodyPr anchor="ctr">
            <a:normAutofit/>
          </a:bodyPr>
          <a:lstStyle>
            <a:lvl1pPr marL="0" indent="0">
              <a:buNone/>
              <a:defRPr sz="2400" b="1"/>
            </a:lvl1pPr>
          </a:lstStyle>
          <a:p>
            <a:pPr lvl="0"/>
            <a:r>
              <a:rPr lang="es-ES_tradnl"/>
              <a:t>Títol</a:t>
            </a:r>
            <a:endParaRPr lang="es-ES"/>
          </a:p>
        </p:txBody>
      </p:sp>
      <p:sp>
        <p:nvSpPr>
          <p:cNvPr id="62" name="Recortar rectángulo de esquina sencilla 61"/>
          <p:cNvSpPr/>
          <p:nvPr userDrawn="1"/>
        </p:nvSpPr>
        <p:spPr>
          <a:xfrm flipV="1">
            <a:off x="6566942" y="3500111"/>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63" name="Marcador de texto 17"/>
          <p:cNvSpPr>
            <a:spLocks noGrp="1"/>
          </p:cNvSpPr>
          <p:nvPr>
            <p:ph type="body" sz="quarter" idx="30" hasCustomPrompt="1"/>
          </p:nvPr>
        </p:nvSpPr>
        <p:spPr>
          <a:xfrm>
            <a:off x="6795107" y="3567856"/>
            <a:ext cx="2131829" cy="1339372"/>
          </a:xfrm>
        </p:spPr>
        <p:txBody>
          <a:bodyPr anchor="ctr">
            <a:normAutofit/>
          </a:bodyPr>
          <a:lstStyle>
            <a:lvl1pPr marL="0" indent="0">
              <a:buNone/>
              <a:defRPr sz="2400" b="1"/>
            </a:lvl1pPr>
          </a:lstStyle>
          <a:p>
            <a:pPr lvl="0"/>
            <a:r>
              <a:rPr lang="es-ES_tradnl"/>
              <a:t>Títol</a:t>
            </a:r>
            <a:endParaRPr lang="es-ES"/>
          </a:p>
        </p:txBody>
      </p:sp>
      <p:sp>
        <p:nvSpPr>
          <p:cNvPr id="64" name="Elipse 63"/>
          <p:cNvSpPr/>
          <p:nvPr userDrawn="1"/>
        </p:nvSpPr>
        <p:spPr>
          <a:xfrm>
            <a:off x="3160462" y="3103595"/>
            <a:ext cx="793042" cy="793042"/>
          </a:xfrm>
          <a:prstGeom prst="ellipse">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5" name="Elipse 64"/>
          <p:cNvSpPr/>
          <p:nvPr userDrawn="1"/>
        </p:nvSpPr>
        <p:spPr>
          <a:xfrm>
            <a:off x="6170421" y="3103595"/>
            <a:ext cx="793042" cy="793042"/>
          </a:xfrm>
          <a:prstGeom prst="ellipse">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Marcador de número de diapositiva 5">
            <a:extLst>
              <a:ext uri="{FF2B5EF4-FFF2-40B4-BE49-F238E27FC236}">
                <a16:creationId xmlns:a16="http://schemas.microsoft.com/office/drawing/2014/main" id="{B2826169-78D9-BA45-A5F5-EF83DE3C2FD8}"/>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756851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cxnSp>
        <p:nvCxnSpPr>
          <p:cNvPr id="18" name="Conector recto de flecha 17"/>
          <p:cNvCxnSpPr/>
          <p:nvPr userDrawn="1"/>
        </p:nvCxnSpPr>
        <p:spPr>
          <a:xfrm flipV="1">
            <a:off x="4024858" y="2974175"/>
            <a:ext cx="0" cy="838648"/>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5" name="Recortar rectángulo de esquina sencilla 24"/>
          <p:cNvSpPr/>
          <p:nvPr userDrawn="1"/>
        </p:nvSpPr>
        <p:spPr>
          <a:xfrm flipV="1">
            <a:off x="129054" y="1651127"/>
            <a:ext cx="3884895" cy="1610232"/>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6" name="Recortar rectángulo de esquina sencilla 25"/>
          <p:cNvSpPr/>
          <p:nvPr userDrawn="1"/>
        </p:nvSpPr>
        <p:spPr>
          <a:xfrm>
            <a:off x="139963" y="3383281"/>
            <a:ext cx="3884895" cy="1595120"/>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cxnSp>
        <p:nvCxnSpPr>
          <p:cNvPr id="31" name="Conector recto de flecha 30"/>
          <p:cNvCxnSpPr/>
          <p:nvPr userDrawn="1"/>
        </p:nvCxnSpPr>
        <p:spPr>
          <a:xfrm flipH="1">
            <a:off x="4100571" y="3812823"/>
            <a:ext cx="1055284" cy="0"/>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p:nvPr userDrawn="1"/>
        </p:nvCxnSpPr>
        <p:spPr>
          <a:xfrm>
            <a:off x="4013949" y="2826571"/>
            <a:ext cx="1032182" cy="0"/>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0" name="Marcador de texto 17"/>
          <p:cNvSpPr>
            <a:spLocks noGrp="1"/>
          </p:cNvSpPr>
          <p:nvPr>
            <p:ph type="body" sz="quarter" idx="14" hasCustomPrompt="1"/>
          </p:nvPr>
        </p:nvSpPr>
        <p:spPr>
          <a:xfrm>
            <a:off x="1280160" y="1804988"/>
            <a:ext cx="2662562" cy="491814"/>
          </a:xfrm>
        </p:spPr>
        <p:txBody>
          <a:bodyPr>
            <a:normAutofit/>
          </a:bodyPr>
          <a:lstStyle>
            <a:lvl1pPr marL="0" indent="0">
              <a:buNone/>
              <a:defRPr sz="2400" b="1"/>
            </a:lvl1pPr>
          </a:lstStyle>
          <a:p>
            <a:pPr lvl="0"/>
            <a:r>
              <a:rPr lang="es-ES_tradnl"/>
              <a:t>Títol</a:t>
            </a:r>
            <a:endParaRPr lang="es-ES"/>
          </a:p>
        </p:txBody>
      </p:sp>
      <p:sp>
        <p:nvSpPr>
          <p:cNvPr id="42" name="Marcador de texto 17"/>
          <p:cNvSpPr>
            <a:spLocks noGrp="1"/>
          </p:cNvSpPr>
          <p:nvPr>
            <p:ph type="body" sz="quarter" idx="17" hasCustomPrompt="1"/>
          </p:nvPr>
        </p:nvSpPr>
        <p:spPr>
          <a:xfrm>
            <a:off x="261135" y="1804988"/>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43" name="Marcador de texto 17"/>
          <p:cNvSpPr>
            <a:spLocks noGrp="1"/>
          </p:cNvSpPr>
          <p:nvPr>
            <p:ph type="body" sz="quarter" idx="18" hasCustomPrompt="1"/>
          </p:nvPr>
        </p:nvSpPr>
        <p:spPr>
          <a:xfrm>
            <a:off x="6308289" y="1804988"/>
            <a:ext cx="2662562" cy="491814"/>
          </a:xfrm>
        </p:spPr>
        <p:txBody>
          <a:bodyPr>
            <a:normAutofit/>
          </a:bodyPr>
          <a:lstStyle>
            <a:lvl1pPr marL="0" indent="0">
              <a:buNone/>
              <a:defRPr sz="2400" b="1"/>
            </a:lvl1pPr>
          </a:lstStyle>
          <a:p>
            <a:pPr lvl="0"/>
            <a:r>
              <a:rPr lang="es-ES_tradnl"/>
              <a:t>Títol</a:t>
            </a:r>
            <a:endParaRPr lang="es-ES"/>
          </a:p>
        </p:txBody>
      </p:sp>
      <p:sp>
        <p:nvSpPr>
          <p:cNvPr id="44" name="Marcador de texto 17"/>
          <p:cNvSpPr>
            <a:spLocks noGrp="1"/>
          </p:cNvSpPr>
          <p:nvPr>
            <p:ph type="body" sz="quarter" idx="19" hasCustomPrompt="1"/>
          </p:nvPr>
        </p:nvSpPr>
        <p:spPr>
          <a:xfrm>
            <a:off x="5289264" y="1804988"/>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45" name="Marcador de texto 17"/>
          <p:cNvSpPr>
            <a:spLocks noGrp="1"/>
          </p:cNvSpPr>
          <p:nvPr>
            <p:ph type="body" sz="quarter" idx="20" hasCustomPrompt="1"/>
          </p:nvPr>
        </p:nvSpPr>
        <p:spPr>
          <a:xfrm>
            <a:off x="1280160" y="3745174"/>
            <a:ext cx="2662562" cy="491814"/>
          </a:xfrm>
        </p:spPr>
        <p:txBody>
          <a:bodyPr>
            <a:normAutofit/>
          </a:bodyPr>
          <a:lstStyle>
            <a:lvl1pPr marL="0" indent="0">
              <a:buNone/>
              <a:defRPr sz="2400" b="1"/>
            </a:lvl1pPr>
          </a:lstStyle>
          <a:p>
            <a:pPr lvl="0"/>
            <a:r>
              <a:rPr lang="es-ES_tradnl"/>
              <a:t>Títol</a:t>
            </a:r>
            <a:endParaRPr lang="es-ES"/>
          </a:p>
        </p:txBody>
      </p:sp>
      <p:sp>
        <p:nvSpPr>
          <p:cNvPr id="46" name="Marcador de texto 17"/>
          <p:cNvSpPr>
            <a:spLocks noGrp="1"/>
          </p:cNvSpPr>
          <p:nvPr>
            <p:ph type="body" sz="quarter" idx="21" hasCustomPrompt="1"/>
          </p:nvPr>
        </p:nvSpPr>
        <p:spPr>
          <a:xfrm>
            <a:off x="261135" y="3745174"/>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47" name="Marcador de texto 17"/>
          <p:cNvSpPr>
            <a:spLocks noGrp="1"/>
          </p:cNvSpPr>
          <p:nvPr>
            <p:ph type="body" sz="quarter" idx="22" hasCustomPrompt="1"/>
          </p:nvPr>
        </p:nvSpPr>
        <p:spPr>
          <a:xfrm>
            <a:off x="6308289" y="3745174"/>
            <a:ext cx="2662562" cy="491814"/>
          </a:xfrm>
        </p:spPr>
        <p:txBody>
          <a:bodyPr>
            <a:normAutofit/>
          </a:bodyPr>
          <a:lstStyle>
            <a:lvl1pPr marL="0" indent="0">
              <a:buNone/>
              <a:defRPr sz="2400" b="1"/>
            </a:lvl1pPr>
          </a:lstStyle>
          <a:p>
            <a:pPr lvl="0"/>
            <a:r>
              <a:rPr lang="es-ES_tradnl"/>
              <a:t>Títol</a:t>
            </a:r>
            <a:endParaRPr lang="es-ES"/>
          </a:p>
        </p:txBody>
      </p:sp>
      <p:sp>
        <p:nvSpPr>
          <p:cNvPr id="48" name="Marcador de texto 17"/>
          <p:cNvSpPr>
            <a:spLocks noGrp="1"/>
          </p:cNvSpPr>
          <p:nvPr>
            <p:ph type="body" sz="quarter" idx="23" hasCustomPrompt="1"/>
          </p:nvPr>
        </p:nvSpPr>
        <p:spPr>
          <a:xfrm>
            <a:off x="5289264" y="3745174"/>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51" name="Recortar rectángulo de esquina sencilla 50"/>
          <p:cNvSpPr/>
          <p:nvPr userDrawn="1"/>
        </p:nvSpPr>
        <p:spPr>
          <a:xfrm flipH="1" flipV="1">
            <a:off x="5144946" y="1651127"/>
            <a:ext cx="3884895" cy="1610232"/>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52" name="Recortar rectángulo de esquina sencilla 51"/>
          <p:cNvSpPr/>
          <p:nvPr userDrawn="1"/>
        </p:nvSpPr>
        <p:spPr>
          <a:xfrm flipH="1">
            <a:off x="5155855" y="3383281"/>
            <a:ext cx="3884895" cy="1595120"/>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cxnSp>
        <p:nvCxnSpPr>
          <p:cNvPr id="54" name="Conector recto de flecha 53"/>
          <p:cNvCxnSpPr/>
          <p:nvPr userDrawn="1"/>
        </p:nvCxnSpPr>
        <p:spPr>
          <a:xfrm>
            <a:off x="5144946" y="2826571"/>
            <a:ext cx="0" cy="877280"/>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1" name="Marcador de número de diapositiva 5">
            <a:extLst>
              <a:ext uri="{FF2B5EF4-FFF2-40B4-BE49-F238E27FC236}">
                <a16:creationId xmlns:a16="http://schemas.microsoft.com/office/drawing/2014/main" id="{01192C76-F324-9644-A46E-45A3100A2113}"/>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654316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ólo el título">
    <p:spTree>
      <p:nvGrpSpPr>
        <p:cNvPr id="1" name=""/>
        <p:cNvGrpSpPr/>
        <p:nvPr/>
      </p:nvGrpSpPr>
      <p:grpSpPr>
        <a:xfrm>
          <a:off x="0" y="0"/>
          <a:ext cx="0" cy="0"/>
          <a:chOff x="0" y="0"/>
          <a:chExt cx="0" cy="0"/>
        </a:xfrm>
      </p:grpSpPr>
      <p:sp>
        <p:nvSpPr>
          <p:cNvPr id="12" name="Rectángulo 11"/>
          <p:cNvSpPr/>
          <p:nvPr userDrawn="1"/>
        </p:nvSpPr>
        <p:spPr>
          <a:xfrm>
            <a:off x="0" y="1522452"/>
            <a:ext cx="6096001" cy="362104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Marcador de posición de imagen 11"/>
          <p:cNvSpPr>
            <a:spLocks noGrp="1"/>
          </p:cNvSpPr>
          <p:nvPr>
            <p:ph type="pic" sz="quarter" idx="13" hasCustomPrompt="1"/>
          </p:nvPr>
        </p:nvSpPr>
        <p:spPr>
          <a:xfrm>
            <a:off x="6096000" y="1522452"/>
            <a:ext cx="3048000" cy="3621048"/>
          </a:xfrm>
        </p:spPr>
        <p:txBody>
          <a:bodyPr/>
          <a:lstStyle/>
          <a:p>
            <a:r>
              <a:rPr lang="es-ES_tradnl"/>
              <a:t>Arrossegui la imatge o faci clic a la icona per afegir una imatge</a:t>
            </a: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11" name="Marcador de gráfico 10"/>
          <p:cNvSpPr>
            <a:spLocks noGrp="1"/>
          </p:cNvSpPr>
          <p:nvPr>
            <p:ph type="chart" sz="quarter" idx="15" hasCustomPrompt="1"/>
          </p:nvPr>
        </p:nvSpPr>
        <p:spPr>
          <a:xfrm>
            <a:off x="0" y="1522452"/>
            <a:ext cx="6096000" cy="3621048"/>
          </a:xfrm>
        </p:spPr>
        <p:txBody>
          <a:bodyPr/>
          <a:lstStyle/>
          <a:p>
            <a:r>
              <a:rPr lang="es-ES"/>
              <a:t>Gràfic</a:t>
            </a:r>
          </a:p>
        </p:txBody>
      </p:sp>
      <p:sp>
        <p:nvSpPr>
          <p:cNvPr id="8" name="Marcador de número de diapositiva 5">
            <a:extLst>
              <a:ext uri="{FF2B5EF4-FFF2-40B4-BE49-F238E27FC236}">
                <a16:creationId xmlns:a16="http://schemas.microsoft.com/office/drawing/2014/main" id="{2479968C-34D9-9546-A01C-7DA6E102BE93}"/>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1823039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Sólo el título">
    <p:spTree>
      <p:nvGrpSpPr>
        <p:cNvPr id="1" name=""/>
        <p:cNvGrpSpPr/>
        <p:nvPr/>
      </p:nvGrpSpPr>
      <p:grpSpPr>
        <a:xfrm>
          <a:off x="0" y="0"/>
          <a:ext cx="0" cy="0"/>
          <a:chOff x="0" y="0"/>
          <a:chExt cx="0" cy="0"/>
        </a:xfrm>
      </p:grpSpPr>
      <p:sp>
        <p:nvSpPr>
          <p:cNvPr id="12" name="Rectángulo 11"/>
          <p:cNvSpPr/>
          <p:nvPr userDrawn="1"/>
        </p:nvSpPr>
        <p:spPr>
          <a:xfrm>
            <a:off x="0" y="1522452"/>
            <a:ext cx="9144000" cy="362104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11" name="Marcador de gráfico 10"/>
          <p:cNvSpPr>
            <a:spLocks noGrp="1"/>
          </p:cNvSpPr>
          <p:nvPr>
            <p:ph type="chart" sz="quarter" idx="15" hasCustomPrompt="1"/>
          </p:nvPr>
        </p:nvSpPr>
        <p:spPr>
          <a:xfrm>
            <a:off x="0" y="1522452"/>
            <a:ext cx="9144000" cy="3621048"/>
          </a:xfrm>
        </p:spPr>
        <p:txBody>
          <a:bodyPr/>
          <a:lstStyle/>
          <a:p>
            <a:r>
              <a:rPr lang="es-ES"/>
              <a:t>Gràfic</a:t>
            </a:r>
          </a:p>
        </p:txBody>
      </p:sp>
      <p:sp>
        <p:nvSpPr>
          <p:cNvPr id="6" name="Marcador de número de diapositiva 5">
            <a:extLst>
              <a:ext uri="{FF2B5EF4-FFF2-40B4-BE49-F238E27FC236}">
                <a16:creationId xmlns:a16="http://schemas.microsoft.com/office/drawing/2014/main" id="{5CC73A5A-A426-684D-8147-C0CD16DBB7FC}"/>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819582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Sólo el títul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s-ES_tradnl"/>
              <a:t>Clic per editar el títol</a:t>
            </a:r>
            <a:endParaRPr lang="es-ES"/>
          </a:p>
        </p:txBody>
      </p:sp>
      <p:sp>
        <p:nvSpPr>
          <p:cNvPr id="11" name="Marcador de gráfico 10"/>
          <p:cNvSpPr>
            <a:spLocks noGrp="1"/>
          </p:cNvSpPr>
          <p:nvPr>
            <p:ph type="chart" sz="quarter" idx="15" hasCustomPrompt="1"/>
          </p:nvPr>
        </p:nvSpPr>
        <p:spPr>
          <a:xfrm>
            <a:off x="-1" y="1522452"/>
            <a:ext cx="9144001" cy="3621048"/>
          </a:xfrm>
        </p:spPr>
        <p:txBody>
          <a:bodyPr/>
          <a:lstStyle/>
          <a:p>
            <a:r>
              <a:rPr lang="es-ES"/>
              <a:t>Gràfic</a:t>
            </a:r>
          </a:p>
        </p:txBody>
      </p:sp>
      <p:sp>
        <p:nvSpPr>
          <p:cNvPr id="6" name="Marcador de número de diapositiva 5">
            <a:extLst>
              <a:ext uri="{FF2B5EF4-FFF2-40B4-BE49-F238E27FC236}">
                <a16:creationId xmlns:a16="http://schemas.microsoft.com/office/drawing/2014/main" id="{228BA091-61F5-784F-B756-6478FC2051C6}"/>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402726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Sólo el título">
    <p:spTree>
      <p:nvGrpSpPr>
        <p:cNvPr id="1" name=""/>
        <p:cNvGrpSpPr/>
        <p:nvPr/>
      </p:nvGrpSpPr>
      <p:grpSpPr>
        <a:xfrm>
          <a:off x="0" y="0"/>
          <a:ext cx="0" cy="0"/>
          <a:chOff x="0" y="0"/>
          <a:chExt cx="0" cy="0"/>
        </a:xfrm>
      </p:grpSpPr>
      <p:sp>
        <p:nvSpPr>
          <p:cNvPr id="12" name="Rectángulo 11"/>
          <p:cNvSpPr/>
          <p:nvPr userDrawn="1"/>
        </p:nvSpPr>
        <p:spPr>
          <a:xfrm>
            <a:off x="0" y="1522452"/>
            <a:ext cx="9144000" cy="362104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8" name="Marcador de SmartArt 7"/>
          <p:cNvSpPr>
            <a:spLocks noGrp="1"/>
          </p:cNvSpPr>
          <p:nvPr>
            <p:ph type="dgm" sz="quarter" idx="17" hasCustomPrompt="1"/>
          </p:nvPr>
        </p:nvSpPr>
        <p:spPr>
          <a:xfrm>
            <a:off x="0" y="1522452"/>
            <a:ext cx="9144000" cy="3621048"/>
          </a:xfrm>
        </p:spPr>
        <p:txBody>
          <a:bodyPr/>
          <a:lstStyle/>
          <a:p>
            <a:r>
              <a:rPr lang="es-ES"/>
              <a:t>Gràfic SmartArt</a:t>
            </a:r>
          </a:p>
        </p:txBody>
      </p:sp>
      <p:sp>
        <p:nvSpPr>
          <p:cNvPr id="6" name="Marcador de número de diapositiva 5">
            <a:extLst>
              <a:ext uri="{FF2B5EF4-FFF2-40B4-BE49-F238E27FC236}">
                <a16:creationId xmlns:a16="http://schemas.microsoft.com/office/drawing/2014/main" id="{037A1A2C-99BB-1043-996C-CF2EEB685993}"/>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1355586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0" name="Título 1"/>
          <p:cNvSpPr>
            <a:spLocks noGrp="1"/>
          </p:cNvSpPr>
          <p:nvPr>
            <p:ph type="title" hasCustomPrompt="1"/>
          </p:nvPr>
        </p:nvSpPr>
        <p:spPr>
          <a:xfrm>
            <a:off x="129055" y="205979"/>
            <a:ext cx="8229600" cy="857250"/>
          </a:xfrm>
        </p:spPr>
        <p:txBody>
          <a:bodyPr/>
          <a:lstStyle/>
          <a:p>
            <a:r>
              <a:rPr lang="es-ES_tradnl"/>
              <a:t>Clic per editar el títol</a:t>
            </a:r>
            <a:endParaRPr lang="es-ES"/>
          </a:p>
        </p:txBody>
      </p:sp>
      <p:sp>
        <p:nvSpPr>
          <p:cNvPr id="4" name="Marcador de número de diapositiva 5">
            <a:extLst>
              <a:ext uri="{FF2B5EF4-FFF2-40B4-BE49-F238E27FC236}">
                <a16:creationId xmlns:a16="http://schemas.microsoft.com/office/drawing/2014/main" id="{14AEA19F-B253-E149-960D-7D817CCECD8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29639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Rectángulo 3"/>
          <p:cNvSpPr/>
          <p:nvPr userDrawn="1"/>
        </p:nvSpPr>
        <p:spPr>
          <a:xfrm>
            <a:off x="0" y="2116268"/>
            <a:ext cx="3048000" cy="72350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userDrawn="1"/>
        </p:nvSpPr>
        <p:spPr>
          <a:xfrm>
            <a:off x="0" y="2888281"/>
            <a:ext cx="3048000" cy="72350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userDrawn="1"/>
        </p:nvSpPr>
        <p:spPr>
          <a:xfrm>
            <a:off x="0" y="3660294"/>
            <a:ext cx="3048000" cy="723503"/>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userDrawn="1"/>
        </p:nvSpPr>
        <p:spPr>
          <a:xfrm>
            <a:off x="0" y="4432307"/>
            <a:ext cx="3048000" cy="723503"/>
          </a:xfrm>
          <a:prstGeom prst="rect">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userDrawn="1"/>
        </p:nvSpPr>
        <p:spPr>
          <a:xfrm>
            <a:off x="3129280" y="2116268"/>
            <a:ext cx="2966720" cy="72350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10"/>
          <p:cNvSpPr/>
          <p:nvPr userDrawn="1"/>
        </p:nvSpPr>
        <p:spPr>
          <a:xfrm>
            <a:off x="3129280" y="2888281"/>
            <a:ext cx="2966720" cy="72350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userDrawn="1"/>
        </p:nvSpPr>
        <p:spPr>
          <a:xfrm>
            <a:off x="3129280" y="3660294"/>
            <a:ext cx="2966720" cy="723503"/>
          </a:xfrm>
          <a:prstGeom prst="rect">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3129280" y="4432307"/>
            <a:ext cx="2966720" cy="723503"/>
          </a:xfrm>
          <a:prstGeom prst="rect">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6177280" y="2116268"/>
            <a:ext cx="2966720" cy="72350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6177280" y="2888281"/>
            <a:ext cx="2966720" cy="723503"/>
          </a:xfrm>
          <a:prstGeom prst="rect">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6177280" y="3660294"/>
            <a:ext cx="2966720" cy="723503"/>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Rectángulo 20"/>
          <p:cNvSpPr/>
          <p:nvPr userDrawn="1"/>
        </p:nvSpPr>
        <p:spPr>
          <a:xfrm>
            <a:off x="6177280" y="4432307"/>
            <a:ext cx="2966720" cy="723503"/>
          </a:xfrm>
          <a:prstGeom prst="rect">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ángulo 21"/>
          <p:cNvSpPr/>
          <p:nvPr userDrawn="1"/>
        </p:nvSpPr>
        <p:spPr>
          <a:xfrm>
            <a:off x="6177280" y="1336170"/>
            <a:ext cx="2966720" cy="723503"/>
          </a:xfrm>
          <a:prstGeom prst="rect">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Rectángulo 22"/>
          <p:cNvSpPr/>
          <p:nvPr userDrawn="1"/>
        </p:nvSpPr>
        <p:spPr>
          <a:xfrm>
            <a:off x="0" y="1336170"/>
            <a:ext cx="6096000" cy="72350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CuadroTexto 2"/>
          <p:cNvSpPr txBox="1"/>
          <p:nvPr userDrawn="1"/>
        </p:nvSpPr>
        <p:spPr>
          <a:xfrm>
            <a:off x="129054" y="1513255"/>
            <a:ext cx="2918945" cy="369332"/>
          </a:xfrm>
          <a:prstGeom prst="rect">
            <a:avLst/>
          </a:prstGeom>
          <a:noFill/>
        </p:spPr>
        <p:txBody>
          <a:bodyPr wrap="square" rtlCol="0">
            <a:spAutoFit/>
          </a:bodyPr>
          <a:lstStyle/>
          <a:p>
            <a:r>
              <a:rPr lang="es-ES" b="1">
                <a:solidFill>
                  <a:schemeClr val="bg1"/>
                </a:solidFill>
              </a:rPr>
              <a:t>Diputació de Barcelona</a:t>
            </a:r>
          </a:p>
        </p:txBody>
      </p:sp>
      <p:sp>
        <p:nvSpPr>
          <p:cNvPr id="26" name="CuadroTexto 25"/>
          <p:cNvSpPr txBox="1"/>
          <p:nvPr userDrawn="1"/>
        </p:nvSpPr>
        <p:spPr>
          <a:xfrm>
            <a:off x="129054" y="2293353"/>
            <a:ext cx="2918945" cy="369332"/>
          </a:xfrm>
          <a:prstGeom prst="rect">
            <a:avLst/>
          </a:prstGeom>
          <a:noFill/>
        </p:spPr>
        <p:txBody>
          <a:bodyPr wrap="square" rtlCol="0">
            <a:spAutoFit/>
          </a:bodyPr>
          <a:lstStyle/>
          <a:p>
            <a:r>
              <a:rPr lang="es-ES" b="1">
                <a:solidFill>
                  <a:schemeClr val="bg1"/>
                </a:solidFill>
              </a:rPr>
              <a:t>Benestar i ciutadania</a:t>
            </a:r>
          </a:p>
        </p:txBody>
      </p:sp>
      <p:sp>
        <p:nvSpPr>
          <p:cNvPr id="27" name="CuadroTexto 26"/>
          <p:cNvSpPr txBox="1"/>
          <p:nvPr userDrawn="1"/>
        </p:nvSpPr>
        <p:spPr>
          <a:xfrm>
            <a:off x="129054" y="3065366"/>
            <a:ext cx="2918945" cy="369332"/>
          </a:xfrm>
          <a:prstGeom prst="rect">
            <a:avLst/>
          </a:prstGeom>
          <a:noFill/>
        </p:spPr>
        <p:txBody>
          <a:bodyPr wrap="square" rtlCol="0">
            <a:spAutoFit/>
          </a:bodyPr>
          <a:lstStyle/>
          <a:p>
            <a:r>
              <a:rPr lang="es-ES" b="1">
                <a:solidFill>
                  <a:schemeClr val="bg1"/>
                </a:solidFill>
              </a:rPr>
              <a:t>Salut Pública</a:t>
            </a:r>
          </a:p>
        </p:txBody>
      </p:sp>
      <p:sp>
        <p:nvSpPr>
          <p:cNvPr id="28" name="CuadroTexto 27"/>
          <p:cNvSpPr txBox="1"/>
          <p:nvPr userDrawn="1"/>
        </p:nvSpPr>
        <p:spPr>
          <a:xfrm>
            <a:off x="129054" y="3837379"/>
            <a:ext cx="2918945" cy="369332"/>
          </a:xfrm>
          <a:prstGeom prst="rect">
            <a:avLst/>
          </a:prstGeom>
          <a:noFill/>
        </p:spPr>
        <p:txBody>
          <a:bodyPr wrap="square" rtlCol="0">
            <a:spAutoFit/>
          </a:bodyPr>
          <a:lstStyle/>
          <a:p>
            <a:r>
              <a:rPr lang="es-ES" b="1">
                <a:solidFill>
                  <a:schemeClr val="bg1"/>
                </a:solidFill>
              </a:rPr>
              <a:t>Esports</a:t>
            </a:r>
          </a:p>
        </p:txBody>
      </p:sp>
      <p:sp>
        <p:nvSpPr>
          <p:cNvPr id="29" name="CuadroTexto 28"/>
          <p:cNvSpPr txBox="1"/>
          <p:nvPr userDrawn="1"/>
        </p:nvSpPr>
        <p:spPr>
          <a:xfrm>
            <a:off x="129054" y="4487472"/>
            <a:ext cx="2918945" cy="646331"/>
          </a:xfrm>
          <a:prstGeom prst="rect">
            <a:avLst/>
          </a:prstGeom>
          <a:noFill/>
        </p:spPr>
        <p:txBody>
          <a:bodyPr wrap="square" rtlCol="0">
            <a:spAutoFit/>
          </a:bodyPr>
          <a:lstStyle/>
          <a:p>
            <a:r>
              <a:rPr lang="es-ES" b="1">
                <a:solidFill>
                  <a:schemeClr val="bg1"/>
                </a:solidFill>
              </a:rPr>
              <a:t>Innovació i governs digitals</a:t>
            </a:r>
          </a:p>
        </p:txBody>
      </p:sp>
      <p:sp>
        <p:nvSpPr>
          <p:cNvPr id="31" name="CuadroTexto 30"/>
          <p:cNvSpPr txBox="1"/>
          <p:nvPr userDrawn="1"/>
        </p:nvSpPr>
        <p:spPr>
          <a:xfrm>
            <a:off x="3129280" y="2293353"/>
            <a:ext cx="2918945" cy="369332"/>
          </a:xfrm>
          <a:prstGeom prst="rect">
            <a:avLst/>
          </a:prstGeom>
          <a:noFill/>
        </p:spPr>
        <p:txBody>
          <a:bodyPr wrap="square" rtlCol="0">
            <a:spAutoFit/>
          </a:bodyPr>
          <a:lstStyle/>
          <a:p>
            <a:r>
              <a:rPr lang="es-ES" b="1">
                <a:solidFill>
                  <a:schemeClr val="bg1"/>
                </a:solidFill>
              </a:rPr>
              <a:t>Educació</a:t>
            </a:r>
          </a:p>
        </p:txBody>
      </p:sp>
      <p:sp>
        <p:nvSpPr>
          <p:cNvPr id="32" name="CuadroTexto 31"/>
          <p:cNvSpPr txBox="1"/>
          <p:nvPr userDrawn="1"/>
        </p:nvSpPr>
        <p:spPr>
          <a:xfrm>
            <a:off x="3129280" y="3065366"/>
            <a:ext cx="2918945" cy="369332"/>
          </a:xfrm>
          <a:prstGeom prst="rect">
            <a:avLst/>
          </a:prstGeom>
          <a:noFill/>
        </p:spPr>
        <p:txBody>
          <a:bodyPr wrap="square" rtlCol="0">
            <a:spAutoFit/>
          </a:bodyPr>
          <a:lstStyle/>
          <a:p>
            <a:r>
              <a:rPr lang="es-ES" b="1">
                <a:solidFill>
                  <a:schemeClr val="bg1"/>
                </a:solidFill>
              </a:rPr>
              <a:t>Medi ambient</a:t>
            </a:r>
          </a:p>
        </p:txBody>
      </p:sp>
      <p:sp>
        <p:nvSpPr>
          <p:cNvPr id="33" name="CuadroTexto 32"/>
          <p:cNvSpPr txBox="1"/>
          <p:nvPr userDrawn="1"/>
        </p:nvSpPr>
        <p:spPr>
          <a:xfrm>
            <a:off x="3129280" y="3837379"/>
            <a:ext cx="2918945" cy="369332"/>
          </a:xfrm>
          <a:prstGeom prst="rect">
            <a:avLst/>
          </a:prstGeom>
          <a:noFill/>
        </p:spPr>
        <p:txBody>
          <a:bodyPr wrap="square" rtlCol="0">
            <a:spAutoFit/>
          </a:bodyPr>
          <a:lstStyle/>
          <a:p>
            <a:r>
              <a:rPr lang="es-ES" b="1">
                <a:solidFill>
                  <a:schemeClr val="bg1"/>
                </a:solidFill>
              </a:rPr>
              <a:t>Cultura</a:t>
            </a:r>
          </a:p>
        </p:txBody>
      </p:sp>
      <p:sp>
        <p:nvSpPr>
          <p:cNvPr id="34" name="CuadroTexto 33"/>
          <p:cNvSpPr txBox="1"/>
          <p:nvPr userDrawn="1"/>
        </p:nvSpPr>
        <p:spPr>
          <a:xfrm>
            <a:off x="3129280" y="4609392"/>
            <a:ext cx="2918945" cy="369332"/>
          </a:xfrm>
          <a:prstGeom prst="rect">
            <a:avLst/>
          </a:prstGeom>
          <a:noFill/>
        </p:spPr>
        <p:txBody>
          <a:bodyPr wrap="square" rtlCol="0">
            <a:spAutoFit/>
          </a:bodyPr>
          <a:lstStyle/>
          <a:p>
            <a:r>
              <a:rPr lang="es-ES" b="1">
                <a:solidFill>
                  <a:schemeClr val="bg1"/>
                </a:solidFill>
              </a:rPr>
              <a:t>Comerç</a:t>
            </a:r>
            <a:r>
              <a:rPr lang="es-ES" b="1" baseline="0">
                <a:solidFill>
                  <a:schemeClr val="bg1"/>
                </a:solidFill>
              </a:rPr>
              <a:t> i Consum</a:t>
            </a:r>
            <a:endParaRPr lang="es-ES" b="1">
              <a:solidFill>
                <a:schemeClr val="bg1"/>
              </a:solidFill>
            </a:endParaRPr>
          </a:p>
        </p:txBody>
      </p:sp>
      <p:sp>
        <p:nvSpPr>
          <p:cNvPr id="35" name="CuadroTexto 34"/>
          <p:cNvSpPr txBox="1"/>
          <p:nvPr userDrawn="1"/>
        </p:nvSpPr>
        <p:spPr>
          <a:xfrm>
            <a:off x="6184415" y="2293353"/>
            <a:ext cx="2918945" cy="369332"/>
          </a:xfrm>
          <a:prstGeom prst="rect">
            <a:avLst/>
          </a:prstGeom>
          <a:noFill/>
        </p:spPr>
        <p:txBody>
          <a:bodyPr wrap="square" rtlCol="0">
            <a:spAutoFit/>
          </a:bodyPr>
          <a:lstStyle/>
          <a:p>
            <a:r>
              <a:rPr lang="es-ES" b="1">
                <a:solidFill>
                  <a:schemeClr val="bg1"/>
                </a:solidFill>
              </a:rPr>
              <a:t>Economia</a:t>
            </a:r>
            <a:r>
              <a:rPr lang="es-ES" b="1" baseline="0">
                <a:solidFill>
                  <a:schemeClr val="bg1"/>
                </a:solidFill>
              </a:rPr>
              <a:t> i treball</a:t>
            </a:r>
            <a:endParaRPr lang="es-ES" b="1">
              <a:solidFill>
                <a:schemeClr val="bg1"/>
              </a:solidFill>
            </a:endParaRPr>
          </a:p>
        </p:txBody>
      </p:sp>
      <p:sp>
        <p:nvSpPr>
          <p:cNvPr id="36" name="CuadroTexto 35"/>
          <p:cNvSpPr txBox="1"/>
          <p:nvPr userDrawn="1"/>
        </p:nvSpPr>
        <p:spPr>
          <a:xfrm>
            <a:off x="6184415" y="3065366"/>
            <a:ext cx="2918945" cy="369332"/>
          </a:xfrm>
          <a:prstGeom prst="rect">
            <a:avLst/>
          </a:prstGeom>
          <a:noFill/>
        </p:spPr>
        <p:txBody>
          <a:bodyPr wrap="square" rtlCol="0">
            <a:spAutoFit/>
          </a:bodyPr>
          <a:lstStyle/>
          <a:p>
            <a:r>
              <a:rPr lang="es-ES" b="1">
                <a:solidFill>
                  <a:schemeClr val="bg1"/>
                </a:solidFill>
              </a:rPr>
              <a:t>Territori i parcs naturals</a:t>
            </a:r>
          </a:p>
        </p:txBody>
      </p:sp>
      <p:sp>
        <p:nvSpPr>
          <p:cNvPr id="37" name="CuadroTexto 36"/>
          <p:cNvSpPr txBox="1"/>
          <p:nvPr userDrawn="1"/>
        </p:nvSpPr>
        <p:spPr>
          <a:xfrm>
            <a:off x="6184415" y="3837379"/>
            <a:ext cx="2918945" cy="369332"/>
          </a:xfrm>
          <a:prstGeom prst="rect">
            <a:avLst/>
          </a:prstGeom>
          <a:noFill/>
        </p:spPr>
        <p:txBody>
          <a:bodyPr wrap="square" rtlCol="0">
            <a:spAutoFit/>
          </a:bodyPr>
          <a:lstStyle/>
          <a:p>
            <a:r>
              <a:rPr lang="es-ES" b="1">
                <a:solidFill>
                  <a:schemeClr val="bg1"/>
                </a:solidFill>
              </a:rPr>
              <a:t>Urbanisme i habitatge</a:t>
            </a:r>
          </a:p>
        </p:txBody>
      </p:sp>
      <p:sp>
        <p:nvSpPr>
          <p:cNvPr id="38" name="CuadroTexto 37"/>
          <p:cNvSpPr txBox="1"/>
          <p:nvPr userDrawn="1"/>
        </p:nvSpPr>
        <p:spPr>
          <a:xfrm>
            <a:off x="6184415" y="4609392"/>
            <a:ext cx="2918945" cy="369332"/>
          </a:xfrm>
          <a:prstGeom prst="rect">
            <a:avLst/>
          </a:prstGeom>
          <a:noFill/>
        </p:spPr>
        <p:txBody>
          <a:bodyPr wrap="square" rtlCol="0">
            <a:spAutoFit/>
          </a:bodyPr>
          <a:lstStyle/>
          <a:p>
            <a:r>
              <a:rPr lang="es-ES" b="1">
                <a:solidFill>
                  <a:schemeClr val="bg1"/>
                </a:solidFill>
              </a:rPr>
              <a:t>Turisme</a:t>
            </a:r>
          </a:p>
        </p:txBody>
      </p:sp>
      <p:sp>
        <p:nvSpPr>
          <p:cNvPr id="39" name="CuadroTexto 38"/>
          <p:cNvSpPr txBox="1"/>
          <p:nvPr userDrawn="1"/>
        </p:nvSpPr>
        <p:spPr>
          <a:xfrm>
            <a:off x="6184415" y="1513255"/>
            <a:ext cx="2918945" cy="369332"/>
          </a:xfrm>
          <a:prstGeom prst="rect">
            <a:avLst/>
          </a:prstGeom>
          <a:noFill/>
        </p:spPr>
        <p:txBody>
          <a:bodyPr wrap="square" rtlCol="0">
            <a:spAutoFit/>
          </a:bodyPr>
          <a:lstStyle/>
          <a:p>
            <a:r>
              <a:rPr lang="es-ES" b="1">
                <a:solidFill>
                  <a:schemeClr val="bg1"/>
                </a:solidFill>
              </a:rPr>
              <a:t>Administració local</a:t>
            </a:r>
          </a:p>
        </p:txBody>
      </p:sp>
      <p:sp>
        <p:nvSpPr>
          <p:cNvPr id="40" name="Título 1"/>
          <p:cNvSpPr>
            <a:spLocks noGrp="1"/>
          </p:cNvSpPr>
          <p:nvPr>
            <p:ph type="title" hasCustomPrompt="1"/>
          </p:nvPr>
        </p:nvSpPr>
        <p:spPr>
          <a:xfrm>
            <a:off x="129055" y="205979"/>
            <a:ext cx="8229600" cy="444261"/>
          </a:xfrm>
        </p:spPr>
        <p:txBody>
          <a:bodyPr>
            <a:normAutofit/>
          </a:bodyPr>
          <a:lstStyle>
            <a:lvl1pPr>
              <a:defRPr sz="2000"/>
            </a:lvl1pPr>
          </a:lstStyle>
          <a:p>
            <a:r>
              <a:rPr lang="es-ES_tradnl"/>
              <a:t>Colors corporatius</a:t>
            </a:r>
            <a:endParaRPr lang="es-ES"/>
          </a:p>
        </p:txBody>
      </p:sp>
    </p:spTree>
    <p:extLst>
      <p:ext uri="{BB962C8B-B14F-4D97-AF65-F5344CB8AC3E}">
        <p14:creationId xmlns:p14="http://schemas.microsoft.com/office/powerpoint/2010/main" val="14639723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5" name="Título 1"/>
          <p:cNvSpPr>
            <a:spLocks noGrp="1"/>
          </p:cNvSpPr>
          <p:nvPr>
            <p:ph type="title" hasCustomPrompt="1"/>
          </p:nvPr>
        </p:nvSpPr>
        <p:spPr>
          <a:xfrm>
            <a:off x="129055" y="205979"/>
            <a:ext cx="8229600" cy="444261"/>
          </a:xfrm>
        </p:spPr>
        <p:txBody>
          <a:bodyPr>
            <a:normAutofit/>
          </a:bodyPr>
          <a:lstStyle>
            <a:lvl1pPr>
              <a:defRPr sz="2000"/>
            </a:lvl1pPr>
          </a:lstStyle>
          <a:p>
            <a:r>
              <a:rPr lang="es-ES_tradnl"/>
              <a:t>Formes i Colors corporatius</a:t>
            </a:r>
            <a:endParaRPr lang="es-ES"/>
          </a:p>
        </p:txBody>
      </p:sp>
      <p:grpSp>
        <p:nvGrpSpPr>
          <p:cNvPr id="14" name="Agrupar 13"/>
          <p:cNvGrpSpPr/>
          <p:nvPr userDrawn="1"/>
        </p:nvGrpSpPr>
        <p:grpSpPr>
          <a:xfrm>
            <a:off x="129055" y="1795791"/>
            <a:ext cx="1985736" cy="3316223"/>
            <a:chOff x="129055" y="1289139"/>
            <a:chExt cx="2289116" cy="3822875"/>
          </a:xfrm>
        </p:grpSpPr>
        <p:sp>
          <p:nvSpPr>
            <p:cNvPr id="4" name="Rectángulo 3"/>
            <p:cNvSpPr/>
            <p:nvPr userDrawn="1"/>
          </p:nvSpPr>
          <p:spPr>
            <a:xfrm>
              <a:off x="129055" y="2072472"/>
              <a:ext cx="719999" cy="72350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userDrawn="1"/>
          </p:nvSpPr>
          <p:spPr>
            <a:xfrm>
              <a:off x="129055" y="2844485"/>
              <a:ext cx="719999" cy="72350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userDrawn="1"/>
          </p:nvSpPr>
          <p:spPr>
            <a:xfrm>
              <a:off x="129055" y="3616498"/>
              <a:ext cx="719999" cy="723503"/>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userDrawn="1"/>
          </p:nvSpPr>
          <p:spPr>
            <a:xfrm>
              <a:off x="129055" y="4388511"/>
              <a:ext cx="719999" cy="723503"/>
            </a:xfrm>
            <a:prstGeom prst="rect">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userDrawn="1"/>
          </p:nvSpPr>
          <p:spPr>
            <a:xfrm>
              <a:off x="915542" y="2072472"/>
              <a:ext cx="720000" cy="72350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10"/>
            <p:cNvSpPr/>
            <p:nvPr userDrawn="1"/>
          </p:nvSpPr>
          <p:spPr>
            <a:xfrm>
              <a:off x="915542" y="2844485"/>
              <a:ext cx="720000" cy="72350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userDrawn="1"/>
          </p:nvSpPr>
          <p:spPr>
            <a:xfrm>
              <a:off x="915542" y="3616498"/>
              <a:ext cx="720000" cy="723503"/>
            </a:xfrm>
            <a:prstGeom prst="rect">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915542" y="4388511"/>
              <a:ext cx="720000" cy="723503"/>
            </a:xfrm>
            <a:prstGeom prst="rect">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1698171" y="2072472"/>
              <a:ext cx="720000" cy="72350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1698171" y="2844485"/>
              <a:ext cx="720000" cy="723503"/>
            </a:xfrm>
            <a:prstGeom prst="rect">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1698171" y="3616498"/>
              <a:ext cx="720000" cy="723503"/>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Rectángulo 20"/>
            <p:cNvSpPr/>
            <p:nvPr userDrawn="1"/>
          </p:nvSpPr>
          <p:spPr>
            <a:xfrm>
              <a:off x="1698171" y="4388511"/>
              <a:ext cx="720000" cy="723503"/>
            </a:xfrm>
            <a:prstGeom prst="rect">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ángulo 21"/>
            <p:cNvSpPr/>
            <p:nvPr userDrawn="1"/>
          </p:nvSpPr>
          <p:spPr>
            <a:xfrm>
              <a:off x="1698171" y="1289139"/>
              <a:ext cx="720000" cy="723503"/>
            </a:xfrm>
            <a:prstGeom prst="rect">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7" name="Agrupar 6"/>
          <p:cNvGrpSpPr/>
          <p:nvPr userDrawn="1"/>
        </p:nvGrpSpPr>
        <p:grpSpPr>
          <a:xfrm>
            <a:off x="4649114" y="1787303"/>
            <a:ext cx="1994549" cy="3321501"/>
            <a:chOff x="3579954" y="1279354"/>
            <a:chExt cx="2299276" cy="3828959"/>
          </a:xfrm>
        </p:grpSpPr>
        <p:sp>
          <p:nvSpPr>
            <p:cNvPr id="53" name="Elipse 52"/>
            <p:cNvSpPr/>
            <p:nvPr userDrawn="1"/>
          </p:nvSpPr>
          <p:spPr>
            <a:xfrm flipH="1">
              <a:off x="3579954" y="4388314"/>
              <a:ext cx="719999" cy="719999"/>
            </a:xfrm>
            <a:prstGeom prst="ellipse">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4" name="Elipse 53"/>
            <p:cNvSpPr/>
            <p:nvPr userDrawn="1"/>
          </p:nvSpPr>
          <p:spPr>
            <a:xfrm flipH="1">
              <a:off x="3579954" y="3620002"/>
              <a:ext cx="719999" cy="719999"/>
            </a:xfrm>
            <a:prstGeom prst="ellipse">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5" name="Elipse 54"/>
            <p:cNvSpPr/>
            <p:nvPr userDrawn="1"/>
          </p:nvSpPr>
          <p:spPr>
            <a:xfrm flipH="1">
              <a:off x="3579954" y="2847989"/>
              <a:ext cx="719999" cy="71999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6" name="Elipse 55"/>
            <p:cNvSpPr/>
            <p:nvPr userDrawn="1"/>
          </p:nvSpPr>
          <p:spPr>
            <a:xfrm flipH="1">
              <a:off x="3579954" y="2072472"/>
              <a:ext cx="719999" cy="719999"/>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7" name="Elipse 56"/>
            <p:cNvSpPr/>
            <p:nvPr userDrawn="1"/>
          </p:nvSpPr>
          <p:spPr>
            <a:xfrm flipH="1">
              <a:off x="4366443" y="4388314"/>
              <a:ext cx="719999" cy="719999"/>
            </a:xfrm>
            <a:prstGeom prst="ellipse">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8" name="Elipse 57"/>
            <p:cNvSpPr/>
            <p:nvPr userDrawn="1"/>
          </p:nvSpPr>
          <p:spPr>
            <a:xfrm flipH="1">
              <a:off x="4366443" y="3620002"/>
              <a:ext cx="719999" cy="719999"/>
            </a:xfrm>
            <a:prstGeom prst="ellipse">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9" name="Elipse 58"/>
            <p:cNvSpPr/>
            <p:nvPr userDrawn="1"/>
          </p:nvSpPr>
          <p:spPr>
            <a:xfrm flipH="1">
              <a:off x="4366443" y="2847989"/>
              <a:ext cx="719999" cy="719999"/>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0" name="Elipse 59"/>
            <p:cNvSpPr/>
            <p:nvPr userDrawn="1"/>
          </p:nvSpPr>
          <p:spPr>
            <a:xfrm flipH="1">
              <a:off x="4366443" y="2072472"/>
              <a:ext cx="719999" cy="71999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1" name="Elipse 60"/>
            <p:cNvSpPr/>
            <p:nvPr userDrawn="1"/>
          </p:nvSpPr>
          <p:spPr>
            <a:xfrm flipH="1">
              <a:off x="5159231" y="4388314"/>
              <a:ext cx="719999" cy="719999"/>
            </a:xfrm>
            <a:prstGeom prst="ellipse">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2" name="Elipse 61"/>
            <p:cNvSpPr/>
            <p:nvPr userDrawn="1"/>
          </p:nvSpPr>
          <p:spPr>
            <a:xfrm flipH="1">
              <a:off x="5159231" y="3620002"/>
              <a:ext cx="719999" cy="719999"/>
            </a:xfrm>
            <a:prstGeom prst="ellipse">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3" name="Elipse 62"/>
            <p:cNvSpPr/>
            <p:nvPr userDrawn="1"/>
          </p:nvSpPr>
          <p:spPr>
            <a:xfrm flipH="1">
              <a:off x="5159231" y="2847989"/>
              <a:ext cx="719999" cy="719999"/>
            </a:xfrm>
            <a:prstGeom prst="ellipse">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4" name="Elipse 63"/>
            <p:cNvSpPr/>
            <p:nvPr userDrawn="1"/>
          </p:nvSpPr>
          <p:spPr>
            <a:xfrm flipH="1">
              <a:off x="5159231" y="2072472"/>
              <a:ext cx="719999" cy="719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5" name="Elipse 64"/>
            <p:cNvSpPr/>
            <p:nvPr userDrawn="1"/>
          </p:nvSpPr>
          <p:spPr>
            <a:xfrm flipH="1">
              <a:off x="5149071" y="1279354"/>
              <a:ext cx="719999" cy="719999"/>
            </a:xfrm>
            <a:prstGeom prst="ellipse">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15" name="Agrupar 14"/>
          <p:cNvGrpSpPr/>
          <p:nvPr userDrawn="1"/>
        </p:nvGrpSpPr>
        <p:grpSpPr>
          <a:xfrm>
            <a:off x="6914302" y="1806463"/>
            <a:ext cx="2009473" cy="3252797"/>
            <a:chOff x="6722772" y="1301442"/>
            <a:chExt cx="2316480" cy="3749759"/>
          </a:xfrm>
        </p:grpSpPr>
        <p:sp>
          <p:nvSpPr>
            <p:cNvPr id="2" name="Estrella de 5 puntas 1"/>
            <p:cNvSpPr/>
            <p:nvPr userDrawn="1"/>
          </p:nvSpPr>
          <p:spPr>
            <a:xfrm>
              <a:off x="6722772" y="2072472"/>
              <a:ext cx="711200" cy="711200"/>
            </a:xfrm>
            <a:prstGeom prst="star5">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6" name="Estrella de 5 puntas 65"/>
            <p:cNvSpPr/>
            <p:nvPr userDrawn="1"/>
          </p:nvSpPr>
          <p:spPr>
            <a:xfrm>
              <a:off x="7545732" y="2072472"/>
              <a:ext cx="711200" cy="711200"/>
            </a:xfrm>
            <a:prstGeom prst="star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7" name="Estrella de 5 puntas 66"/>
            <p:cNvSpPr/>
            <p:nvPr userDrawn="1"/>
          </p:nvSpPr>
          <p:spPr>
            <a:xfrm>
              <a:off x="8328052" y="2072472"/>
              <a:ext cx="711200" cy="711200"/>
            </a:xfrm>
            <a:prstGeom prst="star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8" name="Estrella de 5 puntas 67"/>
            <p:cNvSpPr/>
            <p:nvPr userDrawn="1"/>
          </p:nvSpPr>
          <p:spPr>
            <a:xfrm>
              <a:off x="6722772" y="2856788"/>
              <a:ext cx="711200" cy="711200"/>
            </a:xfrm>
            <a:prstGeom prst="star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9" name="Estrella de 5 puntas 68"/>
            <p:cNvSpPr/>
            <p:nvPr userDrawn="1"/>
          </p:nvSpPr>
          <p:spPr>
            <a:xfrm>
              <a:off x="7545732" y="2856788"/>
              <a:ext cx="711200" cy="711200"/>
            </a:xfrm>
            <a:prstGeom prst="star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0" name="Estrella de 5 puntas 69"/>
            <p:cNvSpPr/>
            <p:nvPr userDrawn="1"/>
          </p:nvSpPr>
          <p:spPr>
            <a:xfrm>
              <a:off x="8328052" y="2856788"/>
              <a:ext cx="711200" cy="711200"/>
            </a:xfrm>
            <a:prstGeom prst="star5">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1" name="Estrella de 5 puntas 70"/>
            <p:cNvSpPr/>
            <p:nvPr userDrawn="1"/>
          </p:nvSpPr>
          <p:spPr>
            <a:xfrm>
              <a:off x="6722772" y="3628801"/>
              <a:ext cx="711200" cy="711200"/>
            </a:xfrm>
            <a:prstGeom prst="star5">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2" name="Estrella de 5 puntas 71"/>
            <p:cNvSpPr/>
            <p:nvPr userDrawn="1"/>
          </p:nvSpPr>
          <p:spPr>
            <a:xfrm>
              <a:off x="7545732" y="3628801"/>
              <a:ext cx="711200" cy="711200"/>
            </a:xfrm>
            <a:prstGeom prst="star5">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3" name="Estrella de 5 puntas 72"/>
            <p:cNvSpPr/>
            <p:nvPr userDrawn="1"/>
          </p:nvSpPr>
          <p:spPr>
            <a:xfrm>
              <a:off x="8328052" y="3628801"/>
              <a:ext cx="711200" cy="711200"/>
            </a:xfrm>
            <a:prstGeom prst="star5">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4" name="Estrella de 5 puntas 73"/>
            <p:cNvSpPr/>
            <p:nvPr userDrawn="1"/>
          </p:nvSpPr>
          <p:spPr>
            <a:xfrm>
              <a:off x="6722772" y="4340001"/>
              <a:ext cx="711200" cy="711200"/>
            </a:xfrm>
            <a:prstGeom prst="star5">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5" name="Estrella de 5 puntas 74"/>
            <p:cNvSpPr/>
            <p:nvPr userDrawn="1"/>
          </p:nvSpPr>
          <p:spPr>
            <a:xfrm>
              <a:off x="7545732" y="4340001"/>
              <a:ext cx="711200" cy="711200"/>
            </a:xfrm>
            <a:prstGeom prst="star5">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6" name="Estrella de 5 puntas 75"/>
            <p:cNvSpPr/>
            <p:nvPr userDrawn="1"/>
          </p:nvSpPr>
          <p:spPr>
            <a:xfrm>
              <a:off x="8328052" y="4340001"/>
              <a:ext cx="711200" cy="711200"/>
            </a:xfrm>
            <a:prstGeom prst="star5">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7" name="Estrella de 5 puntas 76"/>
            <p:cNvSpPr/>
            <p:nvPr userDrawn="1"/>
          </p:nvSpPr>
          <p:spPr>
            <a:xfrm>
              <a:off x="8328052" y="1301442"/>
              <a:ext cx="711200" cy="711200"/>
            </a:xfrm>
            <a:prstGeom prst="star5">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16" name="Agrupar 15"/>
          <p:cNvGrpSpPr/>
          <p:nvPr userDrawn="1"/>
        </p:nvGrpSpPr>
        <p:grpSpPr>
          <a:xfrm>
            <a:off x="2347553" y="1588674"/>
            <a:ext cx="1988120" cy="3309956"/>
            <a:chOff x="3048706" y="1588674"/>
            <a:chExt cx="1988120" cy="3309956"/>
          </a:xfrm>
        </p:grpSpPr>
        <p:grpSp>
          <p:nvGrpSpPr>
            <p:cNvPr id="3" name="Agrupar 2"/>
            <p:cNvGrpSpPr/>
            <p:nvPr userDrawn="1"/>
          </p:nvGrpSpPr>
          <p:grpSpPr>
            <a:xfrm>
              <a:off x="3048706" y="2475307"/>
              <a:ext cx="1988120" cy="2423323"/>
              <a:chOff x="327690" y="1833713"/>
              <a:chExt cx="2291864" cy="2793558"/>
            </a:xfrm>
          </p:grpSpPr>
          <p:sp>
            <p:nvSpPr>
              <p:cNvPr id="45" name="Rectángulo 2"/>
              <p:cNvSpPr/>
              <p:nvPr userDrawn="1"/>
            </p:nvSpPr>
            <p:spPr>
              <a:xfrm rot="18900000">
                <a:off x="327692" y="1833713"/>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6" name="Rectángulo 2"/>
              <p:cNvSpPr/>
              <p:nvPr userDrawn="1"/>
            </p:nvSpPr>
            <p:spPr>
              <a:xfrm rot="18900000">
                <a:off x="1234863" y="1833713"/>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7" name="Rectángulo 2"/>
              <p:cNvSpPr/>
              <p:nvPr userDrawn="1"/>
            </p:nvSpPr>
            <p:spPr>
              <a:xfrm rot="18900000">
                <a:off x="2142034" y="1833713"/>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8" name="Rectángulo 2"/>
              <p:cNvSpPr/>
              <p:nvPr userDrawn="1"/>
            </p:nvSpPr>
            <p:spPr>
              <a:xfrm rot="18900000">
                <a:off x="327692" y="2605724"/>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9" name="Rectángulo 2"/>
              <p:cNvSpPr/>
              <p:nvPr userDrawn="1"/>
            </p:nvSpPr>
            <p:spPr>
              <a:xfrm rot="18900000">
                <a:off x="1234863" y="2605724"/>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0" name="Rectángulo 2"/>
              <p:cNvSpPr/>
              <p:nvPr userDrawn="1"/>
            </p:nvSpPr>
            <p:spPr>
              <a:xfrm rot="18900000">
                <a:off x="2142034" y="2605724"/>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1" name="Rectángulo 2"/>
              <p:cNvSpPr/>
              <p:nvPr userDrawn="1"/>
            </p:nvSpPr>
            <p:spPr>
              <a:xfrm rot="18900000">
                <a:off x="327691" y="3377738"/>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2" name="Rectángulo 2"/>
              <p:cNvSpPr/>
              <p:nvPr userDrawn="1"/>
            </p:nvSpPr>
            <p:spPr>
              <a:xfrm rot="18900000">
                <a:off x="1234862" y="3377738"/>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8" name="Rectángulo 2"/>
              <p:cNvSpPr/>
              <p:nvPr userDrawn="1"/>
            </p:nvSpPr>
            <p:spPr>
              <a:xfrm rot="18900000">
                <a:off x="2142033" y="3377738"/>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9" name="Rectángulo 2"/>
              <p:cNvSpPr/>
              <p:nvPr userDrawn="1"/>
            </p:nvSpPr>
            <p:spPr>
              <a:xfrm rot="18900000">
                <a:off x="327690" y="414975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0" name="Rectángulo 2"/>
              <p:cNvSpPr/>
              <p:nvPr userDrawn="1"/>
            </p:nvSpPr>
            <p:spPr>
              <a:xfrm rot="18900000">
                <a:off x="1234861" y="414975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1" name="Rectángulo 2"/>
              <p:cNvSpPr/>
              <p:nvPr userDrawn="1"/>
            </p:nvSpPr>
            <p:spPr>
              <a:xfrm rot="18900000">
                <a:off x="2142032" y="414975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
          <p:nvSpPr>
            <p:cNvPr id="82" name="Rectángulo 2"/>
            <p:cNvSpPr/>
            <p:nvPr userDrawn="1"/>
          </p:nvSpPr>
          <p:spPr>
            <a:xfrm rot="18900000">
              <a:off x="4622590" y="1588674"/>
              <a:ext cx="414233" cy="414234"/>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2281851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893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685800" y="1245621"/>
            <a:ext cx="7772400" cy="2722134"/>
          </a:xfrm>
          <a:prstGeom prst="rect">
            <a:avLst/>
          </a:prstGeom>
        </p:spPr>
        <p:txBody>
          <a:bodyPr anchor="ctr"/>
          <a:lstStyle>
            <a:lvl1pPr>
              <a:defRPr b="1">
                <a:solidFill>
                  <a:schemeClr val="bg2">
                    <a:lumMod val="75000"/>
                  </a:schemeClr>
                </a:solidFill>
              </a:defRPr>
            </a:lvl1pPr>
          </a:lstStyle>
          <a:p>
            <a:r>
              <a:rPr lang="es-ES_tradnl"/>
              <a:t>Clic per editar el títol</a:t>
            </a:r>
            <a:endParaRPr lang="es-ES"/>
          </a:p>
        </p:txBody>
      </p:sp>
    </p:spTree>
    <p:extLst>
      <p:ext uri="{BB962C8B-B14F-4D97-AF65-F5344CB8AC3E}">
        <p14:creationId xmlns:p14="http://schemas.microsoft.com/office/powerpoint/2010/main" val="137987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3" name="Marcador de posición de imagen 11"/>
          <p:cNvSpPr>
            <a:spLocks noGrp="1"/>
          </p:cNvSpPr>
          <p:nvPr>
            <p:ph type="pic" sz="quarter" idx="13" hasCustomPrompt="1"/>
          </p:nvPr>
        </p:nvSpPr>
        <p:spPr>
          <a:xfrm>
            <a:off x="4569874" y="0"/>
            <a:ext cx="4574126" cy="5143500"/>
          </a:xfrm>
          <a:prstGeom prst="rect">
            <a:avLst/>
          </a:prstGeom>
          <a:ln>
            <a:noFill/>
          </a:ln>
        </p:spPr>
        <p:txBody>
          <a:bodyPr/>
          <a:lstStyle/>
          <a:p>
            <a:r>
              <a:rPr lang="es-ES"/>
              <a:t>Imatge</a:t>
            </a:r>
          </a:p>
        </p:txBody>
      </p:sp>
      <p:sp>
        <p:nvSpPr>
          <p:cNvPr id="5" name="Rectángulo 4"/>
          <p:cNvSpPr/>
          <p:nvPr userDrawn="1"/>
        </p:nvSpPr>
        <p:spPr>
          <a:xfrm>
            <a:off x="-1" y="4172627"/>
            <a:ext cx="4572000" cy="97087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6" name="Imagen 5" descr="Marca DB positiu horit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158" y="4442514"/>
            <a:ext cx="1499429" cy="496887"/>
          </a:xfrm>
          <a:prstGeom prst="rect">
            <a:avLst/>
          </a:prstGeom>
        </p:spPr>
      </p:pic>
      <p:sp>
        <p:nvSpPr>
          <p:cNvPr id="8" name="Marcador de texto 17"/>
          <p:cNvSpPr>
            <a:spLocks noGrp="1"/>
          </p:cNvSpPr>
          <p:nvPr>
            <p:ph type="body" sz="quarter" idx="24" hasCustomPrompt="1"/>
          </p:nvPr>
        </p:nvSpPr>
        <p:spPr>
          <a:xfrm>
            <a:off x="156158" y="190015"/>
            <a:ext cx="4243621" cy="3086857"/>
          </a:xfrm>
          <a:prstGeom prst="rect">
            <a:avLst/>
          </a:prstGeom>
        </p:spPr>
        <p:txBody>
          <a:bodyPr>
            <a:normAutofit/>
          </a:bodyPr>
          <a:lstStyle>
            <a:lvl1pPr marL="0" indent="0">
              <a:buNone/>
              <a:defRPr sz="3200" b="0">
                <a:solidFill>
                  <a:srgbClr val="FFFFFF"/>
                </a:solidFill>
              </a:defRPr>
            </a:lvl1pPr>
          </a:lstStyle>
          <a:p>
            <a:pPr lvl="0"/>
            <a:r>
              <a:rPr lang="es-ES_tradnl" dirty="0" err="1"/>
              <a:t>Títol</a:t>
            </a:r>
            <a:endParaRPr lang="es-ES" dirty="0"/>
          </a:p>
        </p:txBody>
      </p:sp>
      <p:sp>
        <p:nvSpPr>
          <p:cNvPr id="10" name="Marcador de texto 17"/>
          <p:cNvSpPr>
            <a:spLocks noGrp="1"/>
          </p:cNvSpPr>
          <p:nvPr>
            <p:ph type="body" sz="quarter" idx="25" hasCustomPrompt="1"/>
          </p:nvPr>
        </p:nvSpPr>
        <p:spPr>
          <a:xfrm>
            <a:off x="156158" y="3546260"/>
            <a:ext cx="2696637" cy="491814"/>
          </a:xfrm>
          <a:prstGeom prst="rect">
            <a:avLst/>
          </a:prstGeom>
        </p:spPr>
        <p:txBody>
          <a:bodyPr anchor="b">
            <a:normAutofit/>
          </a:bodyPr>
          <a:lstStyle>
            <a:lvl1pPr marL="0" indent="0">
              <a:buNone/>
              <a:defRPr sz="1400" b="0">
                <a:solidFill>
                  <a:srgbClr val="FFFFFF"/>
                </a:solidFill>
              </a:defRPr>
            </a:lvl1pPr>
          </a:lstStyle>
          <a:p>
            <a:pPr lvl="0"/>
            <a:r>
              <a:rPr lang="es-ES_tradnl"/>
              <a:t>DIA / MES / ANY</a:t>
            </a:r>
            <a:endParaRPr lang="es-ES"/>
          </a:p>
        </p:txBody>
      </p:sp>
      <p:pic>
        <p:nvPicPr>
          <p:cNvPr id="12" name="Imagen 11">
            <a:extLst>
              <a:ext uri="{FF2B5EF4-FFF2-40B4-BE49-F238E27FC236}">
                <a16:creationId xmlns:a16="http://schemas.microsoft.com/office/drawing/2014/main" id="{F290A3DC-9FE8-0048-BF7B-687CD2A068BD}"/>
              </a:ext>
            </a:extLst>
          </p:cNvPr>
          <p:cNvPicPr>
            <a:picLocks noChangeAspect="1"/>
          </p:cNvPicPr>
          <p:nvPr userDrawn="1"/>
        </p:nvPicPr>
        <p:blipFill>
          <a:blip r:embed="rId3"/>
          <a:stretch>
            <a:fillRect/>
          </a:stretch>
        </p:blipFill>
        <p:spPr>
          <a:xfrm>
            <a:off x="3635115" y="4325581"/>
            <a:ext cx="849711" cy="730752"/>
          </a:xfrm>
          <a:prstGeom prst="rect">
            <a:avLst/>
          </a:prstGeom>
        </p:spPr>
      </p:pic>
    </p:spTree>
    <p:extLst>
      <p:ext uri="{BB962C8B-B14F-4D97-AF65-F5344CB8AC3E}">
        <p14:creationId xmlns:p14="http://schemas.microsoft.com/office/powerpoint/2010/main" val="32300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ORTADA Gerències de l'àrea">
    <p:spTree>
      <p:nvGrpSpPr>
        <p:cNvPr id="1" name=""/>
        <p:cNvGrpSpPr/>
        <p:nvPr/>
      </p:nvGrpSpPr>
      <p:grpSpPr>
        <a:xfrm>
          <a:off x="0" y="0"/>
          <a:ext cx="0" cy="0"/>
          <a:chOff x="0" y="0"/>
          <a:chExt cx="0" cy="0"/>
        </a:xfrm>
      </p:grpSpPr>
      <p:sp>
        <p:nvSpPr>
          <p:cNvPr id="3" name="Marcador de posición de imagen 11"/>
          <p:cNvSpPr>
            <a:spLocks noGrp="1"/>
          </p:cNvSpPr>
          <p:nvPr>
            <p:ph type="pic" sz="quarter" idx="13" hasCustomPrompt="1"/>
          </p:nvPr>
        </p:nvSpPr>
        <p:spPr>
          <a:xfrm>
            <a:off x="4569874" y="0"/>
            <a:ext cx="4574126" cy="5143500"/>
          </a:xfrm>
          <a:prstGeom prst="rect">
            <a:avLst/>
          </a:prstGeom>
          <a:ln>
            <a:noFill/>
          </a:ln>
        </p:spPr>
        <p:txBody>
          <a:bodyPr/>
          <a:lstStyle/>
          <a:p>
            <a:r>
              <a:rPr lang="es-ES" dirty="0" err="1"/>
              <a:t>Imatge</a:t>
            </a:r>
            <a:endParaRPr lang="es-ES" dirty="0"/>
          </a:p>
        </p:txBody>
      </p:sp>
      <p:sp>
        <p:nvSpPr>
          <p:cNvPr id="5" name="Rectángulo 4"/>
          <p:cNvSpPr/>
          <p:nvPr userDrawn="1"/>
        </p:nvSpPr>
        <p:spPr>
          <a:xfrm>
            <a:off x="0" y="4172627"/>
            <a:ext cx="4572000" cy="97087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8" name="Marcador de texto 17"/>
          <p:cNvSpPr>
            <a:spLocks noGrp="1"/>
          </p:cNvSpPr>
          <p:nvPr>
            <p:ph type="body" sz="quarter" idx="24" hasCustomPrompt="1"/>
          </p:nvPr>
        </p:nvSpPr>
        <p:spPr>
          <a:xfrm>
            <a:off x="156158" y="190016"/>
            <a:ext cx="4243621" cy="806830"/>
          </a:xfrm>
          <a:prstGeom prst="rect">
            <a:avLst/>
          </a:prstGeom>
        </p:spPr>
        <p:txBody>
          <a:bodyPr>
            <a:normAutofit/>
          </a:bodyPr>
          <a:lstStyle>
            <a:lvl1pPr marL="0" indent="0">
              <a:buNone/>
              <a:defRPr sz="3200" b="0">
                <a:solidFill>
                  <a:srgbClr val="FFFFFF"/>
                </a:solidFill>
              </a:defRPr>
            </a:lvl1pPr>
          </a:lstStyle>
          <a:p>
            <a:pPr lvl="0"/>
            <a:r>
              <a:rPr lang="es-ES_tradnl" dirty="0" err="1"/>
              <a:t>Títol</a:t>
            </a:r>
            <a:endParaRPr lang="es-ES_tradnl" dirty="0"/>
          </a:p>
        </p:txBody>
      </p:sp>
      <p:sp>
        <p:nvSpPr>
          <p:cNvPr id="10" name="Marcador de texto 17"/>
          <p:cNvSpPr>
            <a:spLocks noGrp="1"/>
          </p:cNvSpPr>
          <p:nvPr>
            <p:ph type="body" sz="quarter" idx="25" hasCustomPrompt="1"/>
          </p:nvPr>
        </p:nvSpPr>
        <p:spPr>
          <a:xfrm>
            <a:off x="156158" y="3546260"/>
            <a:ext cx="2696637" cy="491814"/>
          </a:xfrm>
          <a:prstGeom prst="rect">
            <a:avLst/>
          </a:prstGeom>
        </p:spPr>
        <p:txBody>
          <a:bodyPr anchor="b">
            <a:normAutofit/>
          </a:bodyPr>
          <a:lstStyle>
            <a:lvl1pPr marL="0" indent="0">
              <a:buNone/>
              <a:defRPr sz="1400" b="0">
                <a:solidFill>
                  <a:srgbClr val="FFFFFF"/>
                </a:solidFill>
              </a:defRPr>
            </a:lvl1pPr>
          </a:lstStyle>
          <a:p>
            <a:pPr lvl="0"/>
            <a:r>
              <a:rPr lang="es-ES_tradnl"/>
              <a:t>DIA / MES / ANY</a:t>
            </a:r>
            <a:endParaRPr lang="es-ES"/>
          </a:p>
        </p:txBody>
      </p:sp>
      <p:pic>
        <p:nvPicPr>
          <p:cNvPr id="12" name="Imagen 11">
            <a:extLst>
              <a:ext uri="{FF2B5EF4-FFF2-40B4-BE49-F238E27FC236}">
                <a16:creationId xmlns:a16="http://schemas.microsoft.com/office/drawing/2014/main" id="{F290A3DC-9FE8-0048-BF7B-687CD2A068BD}"/>
              </a:ext>
            </a:extLst>
          </p:cNvPr>
          <p:cNvPicPr>
            <a:picLocks noChangeAspect="1"/>
          </p:cNvPicPr>
          <p:nvPr userDrawn="1"/>
        </p:nvPicPr>
        <p:blipFill>
          <a:blip r:embed="rId2"/>
          <a:stretch>
            <a:fillRect/>
          </a:stretch>
        </p:blipFill>
        <p:spPr>
          <a:xfrm>
            <a:off x="3635115" y="4325581"/>
            <a:ext cx="849711" cy="730752"/>
          </a:xfrm>
          <a:prstGeom prst="rect">
            <a:avLst/>
          </a:prstGeom>
        </p:spPr>
      </p:pic>
      <p:sp>
        <p:nvSpPr>
          <p:cNvPr id="13" name="Marcador de texto 17">
            <a:extLst>
              <a:ext uri="{FF2B5EF4-FFF2-40B4-BE49-F238E27FC236}">
                <a16:creationId xmlns:a16="http://schemas.microsoft.com/office/drawing/2014/main" id="{AD0F47A1-5666-ED40-831B-10D55CFA22A0}"/>
              </a:ext>
            </a:extLst>
          </p:cNvPr>
          <p:cNvSpPr>
            <a:spLocks noGrp="1"/>
          </p:cNvSpPr>
          <p:nvPr>
            <p:ph type="body" sz="quarter" idx="26" hasCustomPrompt="1"/>
          </p:nvPr>
        </p:nvSpPr>
        <p:spPr>
          <a:xfrm>
            <a:off x="156158" y="1061308"/>
            <a:ext cx="4243621" cy="806830"/>
          </a:xfrm>
          <a:prstGeom prst="rect">
            <a:avLst/>
          </a:prstGeom>
        </p:spPr>
        <p:txBody>
          <a:bodyPr>
            <a:normAutofit/>
          </a:bodyPr>
          <a:lstStyle>
            <a:lvl1pPr marL="0" indent="0">
              <a:buNone/>
              <a:defRPr sz="2400" b="0">
                <a:solidFill>
                  <a:srgbClr val="FFFFFF"/>
                </a:solidFill>
              </a:defRPr>
            </a:lvl1pPr>
          </a:lstStyle>
          <a:p>
            <a:pPr lvl="0"/>
            <a:r>
              <a:rPr lang="es-ES_tradnl" dirty="0" err="1"/>
              <a:t>Subtítol</a:t>
            </a:r>
            <a:endParaRPr lang="es-ES_tradnl" dirty="0"/>
          </a:p>
        </p:txBody>
      </p:sp>
      <p:pic>
        <p:nvPicPr>
          <p:cNvPr id="9" name="Imagen 8">
            <a:extLst>
              <a:ext uri="{FF2B5EF4-FFF2-40B4-BE49-F238E27FC236}">
                <a16:creationId xmlns:a16="http://schemas.microsoft.com/office/drawing/2014/main" id="{D4E937DE-6224-C246-9173-78B2CB964648}"/>
              </a:ext>
            </a:extLst>
          </p:cNvPr>
          <p:cNvPicPr>
            <a:picLocks noChangeAspect="1"/>
          </p:cNvPicPr>
          <p:nvPr userDrawn="1"/>
        </p:nvPicPr>
        <p:blipFill>
          <a:blip r:embed="rId3"/>
          <a:stretch>
            <a:fillRect/>
          </a:stretch>
        </p:blipFill>
        <p:spPr>
          <a:xfrm>
            <a:off x="177726" y="4475704"/>
            <a:ext cx="2333746" cy="401345"/>
          </a:xfrm>
          <a:prstGeom prst="rect">
            <a:avLst/>
          </a:prstGeom>
        </p:spPr>
      </p:pic>
    </p:spTree>
    <p:extLst>
      <p:ext uri="{BB962C8B-B14F-4D97-AF65-F5344CB8AC3E}">
        <p14:creationId xmlns:p14="http://schemas.microsoft.com/office/powerpoint/2010/main" val="2318048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PARADORA">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132816" y="3226460"/>
            <a:ext cx="1064305" cy="1853236"/>
          </a:xfrm>
          <a:prstGeom prst="rect">
            <a:avLst/>
          </a:prstGeom>
        </p:spPr>
        <p:txBody>
          <a:bodyPr anchor="b"/>
          <a:lstStyle>
            <a:lvl1pPr algn="l">
              <a:defRPr b="0">
                <a:solidFill>
                  <a:schemeClr val="tx1"/>
                </a:solidFill>
              </a:defRPr>
            </a:lvl1pPr>
          </a:lstStyle>
          <a:p>
            <a:r>
              <a:rPr lang="es-ES_tradnl"/>
              <a:t>01.</a:t>
            </a:r>
            <a:endParaRPr lang="es-ES"/>
          </a:p>
        </p:txBody>
      </p:sp>
      <p:sp>
        <p:nvSpPr>
          <p:cNvPr id="3" name="Marcador de posición de imagen 11"/>
          <p:cNvSpPr>
            <a:spLocks noGrp="1"/>
          </p:cNvSpPr>
          <p:nvPr>
            <p:ph type="pic" sz="quarter" idx="13" hasCustomPrompt="1"/>
          </p:nvPr>
        </p:nvSpPr>
        <p:spPr>
          <a:xfrm>
            <a:off x="0" y="0"/>
            <a:ext cx="9144000" cy="1433982"/>
          </a:xfrm>
          <a:prstGeom prst="rect">
            <a:avLst/>
          </a:prstGeom>
        </p:spPr>
        <p:txBody>
          <a:bodyPr/>
          <a:lstStyle/>
          <a:p>
            <a:r>
              <a:rPr lang="es-ES"/>
              <a:t>Imatge</a:t>
            </a:r>
          </a:p>
        </p:txBody>
      </p:sp>
      <p:sp>
        <p:nvSpPr>
          <p:cNvPr id="5" name="Marcador de texto 17"/>
          <p:cNvSpPr>
            <a:spLocks noGrp="1"/>
          </p:cNvSpPr>
          <p:nvPr>
            <p:ph type="body" sz="quarter" idx="24" hasCustomPrompt="1"/>
          </p:nvPr>
        </p:nvSpPr>
        <p:spPr>
          <a:xfrm>
            <a:off x="2902433" y="1981526"/>
            <a:ext cx="6103322" cy="3086857"/>
          </a:xfrm>
          <a:prstGeom prst="rect">
            <a:avLst/>
          </a:prstGeom>
        </p:spPr>
        <p:txBody>
          <a:bodyPr anchor="b">
            <a:normAutofit/>
          </a:bodyPr>
          <a:lstStyle>
            <a:lvl1pPr marL="0" indent="0" algn="r">
              <a:buNone/>
              <a:defRPr sz="4400" b="0">
                <a:solidFill>
                  <a:srgbClr val="FFFFFF"/>
                </a:solidFill>
              </a:defRPr>
            </a:lvl1pPr>
          </a:lstStyle>
          <a:p>
            <a:pPr lvl="0"/>
            <a:r>
              <a:rPr lang="es-ES_tradnl"/>
              <a:t>T</a:t>
            </a:r>
            <a:r>
              <a:rPr lang="es-ES"/>
              <a:t>i</a:t>
            </a:r>
            <a:r>
              <a:rPr lang="es-ES_tradnl"/>
              <a:t>tol del capítol</a:t>
            </a:r>
            <a:endParaRPr lang="es-ES"/>
          </a:p>
        </p:txBody>
      </p:sp>
    </p:spTree>
    <p:extLst>
      <p:ext uri="{BB962C8B-B14F-4D97-AF65-F5344CB8AC3E}">
        <p14:creationId xmlns:p14="http://schemas.microsoft.com/office/powerpoint/2010/main" val="1863480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RAPORTADA-amb imatge">
    <p:spTree>
      <p:nvGrpSpPr>
        <p:cNvPr id="1" name=""/>
        <p:cNvGrpSpPr/>
        <p:nvPr/>
      </p:nvGrpSpPr>
      <p:grpSpPr>
        <a:xfrm>
          <a:off x="0" y="0"/>
          <a:ext cx="0" cy="0"/>
          <a:chOff x="0" y="0"/>
          <a:chExt cx="0" cy="0"/>
        </a:xfrm>
      </p:grpSpPr>
      <p:sp>
        <p:nvSpPr>
          <p:cNvPr id="3" name="Marcador de posición de imagen 11"/>
          <p:cNvSpPr>
            <a:spLocks noGrp="1"/>
          </p:cNvSpPr>
          <p:nvPr>
            <p:ph type="pic" sz="quarter" idx="13" hasCustomPrompt="1"/>
          </p:nvPr>
        </p:nvSpPr>
        <p:spPr>
          <a:xfrm>
            <a:off x="4569874" y="0"/>
            <a:ext cx="4574126" cy="5143500"/>
          </a:xfrm>
          <a:prstGeom prst="rect">
            <a:avLst/>
          </a:prstGeom>
          <a:noFill/>
          <a:ln>
            <a:noFill/>
          </a:ln>
        </p:spPr>
        <p:txBody>
          <a:bodyPr/>
          <a:lstStyle/>
          <a:p>
            <a:r>
              <a:rPr lang="es-ES" dirty="0" err="1"/>
              <a:t>Imatge</a:t>
            </a:r>
            <a:endParaRPr lang="es-ES" dirty="0"/>
          </a:p>
        </p:txBody>
      </p:sp>
      <p:sp>
        <p:nvSpPr>
          <p:cNvPr id="5" name="Rectángulo 4"/>
          <p:cNvSpPr/>
          <p:nvPr userDrawn="1"/>
        </p:nvSpPr>
        <p:spPr>
          <a:xfrm>
            <a:off x="0" y="4172627"/>
            <a:ext cx="4572000" cy="97087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8" name="Marcador de texto 17"/>
          <p:cNvSpPr>
            <a:spLocks noGrp="1"/>
          </p:cNvSpPr>
          <p:nvPr>
            <p:ph type="body" sz="quarter" idx="24" hasCustomPrompt="1"/>
          </p:nvPr>
        </p:nvSpPr>
        <p:spPr>
          <a:xfrm>
            <a:off x="156158" y="3065814"/>
            <a:ext cx="4243621" cy="960892"/>
          </a:xfrm>
          <a:prstGeom prst="rect">
            <a:avLst/>
          </a:prstGeom>
        </p:spPr>
        <p:txBody>
          <a:bodyPr>
            <a:normAutofit/>
          </a:bodyPr>
          <a:lstStyle>
            <a:lvl1pPr marL="0" indent="0">
              <a:buNone/>
              <a:defRPr sz="1000" b="0">
                <a:solidFill>
                  <a:srgbClr val="FFFFFF"/>
                </a:solidFill>
              </a:defRPr>
            </a:lvl1pPr>
          </a:lstStyle>
          <a:p>
            <a:pPr lvl="0"/>
            <a:r>
              <a:rPr lang="es-ES_tradnl" dirty="0" err="1"/>
              <a:t>Espai</a:t>
            </a:r>
            <a:r>
              <a:rPr lang="es-ES_tradnl" dirty="0"/>
              <a:t> editable contacte</a:t>
            </a:r>
          </a:p>
        </p:txBody>
      </p:sp>
      <p:pic>
        <p:nvPicPr>
          <p:cNvPr id="9" name="Imagen 8">
            <a:extLst>
              <a:ext uri="{FF2B5EF4-FFF2-40B4-BE49-F238E27FC236}">
                <a16:creationId xmlns:a16="http://schemas.microsoft.com/office/drawing/2014/main" id="{501F8918-675C-7C4A-8BD0-0777249D6B0A}"/>
              </a:ext>
            </a:extLst>
          </p:cNvPr>
          <p:cNvPicPr>
            <a:picLocks noChangeAspect="1"/>
          </p:cNvPicPr>
          <p:nvPr userDrawn="1"/>
        </p:nvPicPr>
        <p:blipFill>
          <a:blip r:embed="rId2"/>
          <a:stretch>
            <a:fillRect/>
          </a:stretch>
        </p:blipFill>
        <p:spPr>
          <a:xfrm>
            <a:off x="3635115" y="4325581"/>
            <a:ext cx="849711" cy="730752"/>
          </a:xfrm>
          <a:prstGeom prst="rect">
            <a:avLst/>
          </a:prstGeom>
        </p:spPr>
      </p:pic>
      <p:pic>
        <p:nvPicPr>
          <p:cNvPr id="14" name="Imagen 13">
            <a:extLst>
              <a:ext uri="{FF2B5EF4-FFF2-40B4-BE49-F238E27FC236}">
                <a16:creationId xmlns:a16="http://schemas.microsoft.com/office/drawing/2014/main" id="{86798DFE-3D3E-E14E-80BB-A94102EA0D06}"/>
              </a:ext>
            </a:extLst>
          </p:cNvPr>
          <p:cNvPicPr>
            <a:picLocks noChangeAspect="1"/>
          </p:cNvPicPr>
          <p:nvPr userDrawn="1"/>
        </p:nvPicPr>
        <p:blipFill>
          <a:blip r:embed="rId3"/>
          <a:stretch>
            <a:fillRect/>
          </a:stretch>
        </p:blipFill>
        <p:spPr>
          <a:xfrm>
            <a:off x="177726" y="4475704"/>
            <a:ext cx="2333746" cy="401345"/>
          </a:xfrm>
          <a:prstGeom prst="rect">
            <a:avLst/>
          </a:prstGeom>
        </p:spPr>
      </p:pic>
    </p:spTree>
    <p:extLst>
      <p:ext uri="{BB962C8B-B14F-4D97-AF65-F5344CB8AC3E}">
        <p14:creationId xmlns:p14="http://schemas.microsoft.com/office/powerpoint/2010/main" val="33864851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RAPORTADA-simple">
    <p:spTree>
      <p:nvGrpSpPr>
        <p:cNvPr id="1" name=""/>
        <p:cNvGrpSpPr/>
        <p:nvPr/>
      </p:nvGrpSpPr>
      <p:grpSpPr>
        <a:xfrm>
          <a:off x="0" y="0"/>
          <a:ext cx="0" cy="0"/>
          <a:chOff x="0" y="0"/>
          <a:chExt cx="0" cy="0"/>
        </a:xfrm>
      </p:grpSpPr>
      <p:pic>
        <p:nvPicPr>
          <p:cNvPr id="3" name="Imagen 2" descr="Marca DB negatiu horit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13506" y="2075932"/>
            <a:ext cx="1916989" cy="635260"/>
          </a:xfrm>
          <a:prstGeom prst="rect">
            <a:avLst/>
          </a:prstGeom>
        </p:spPr>
      </p:pic>
    </p:spTree>
    <p:extLst>
      <p:ext uri="{BB962C8B-B14F-4D97-AF65-F5344CB8AC3E}">
        <p14:creationId xmlns:p14="http://schemas.microsoft.com/office/powerpoint/2010/main" val="391605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1.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29055" y="205979"/>
            <a:ext cx="8229600" cy="857250"/>
          </a:xfrm>
          <a:prstGeom prst="rect">
            <a:avLst/>
          </a:prstGeom>
        </p:spPr>
        <p:txBody>
          <a:bodyPr vert="horz" lIns="91440" tIns="45720" rIns="91440" bIns="45720" rtlCol="0" anchor="ctr">
            <a:normAutofit/>
          </a:bodyPr>
          <a:lstStyle/>
          <a:p>
            <a:r>
              <a:rPr lang="es-ES_tradnl"/>
              <a:t>Clic per editar títol</a:t>
            </a:r>
            <a:endParaRPr lang="es-ES"/>
          </a:p>
        </p:txBody>
      </p:sp>
      <p:sp>
        <p:nvSpPr>
          <p:cNvPr id="3" name="Marcador de texto 2"/>
          <p:cNvSpPr>
            <a:spLocks noGrp="1"/>
          </p:cNvSpPr>
          <p:nvPr>
            <p:ph type="body" idx="1"/>
          </p:nvPr>
        </p:nvSpPr>
        <p:spPr>
          <a:xfrm>
            <a:off x="129055" y="1200151"/>
            <a:ext cx="8229600" cy="339447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11" name="Marcador de número de diapositiva 5"/>
          <p:cNvSpPr>
            <a:spLocks noGrp="1"/>
          </p:cNvSpPr>
          <p:nvPr>
            <p:ph type="sldNum" sz="quarter" idx="4"/>
          </p:nvPr>
        </p:nvSpPr>
        <p:spPr>
          <a:xfrm>
            <a:off x="8562151" y="779907"/>
            <a:ext cx="477101" cy="273844"/>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C4C24C35-2B90-7D42-B591-56F974708B39}" type="slidenum">
              <a:rPr lang="es-ES"/>
              <a:pPr/>
              <a:t>‹#›</a:t>
            </a:fld>
            <a:endParaRPr lang="es-ES"/>
          </a:p>
        </p:txBody>
      </p:sp>
    </p:spTree>
    <p:extLst>
      <p:ext uri="{BB962C8B-B14F-4D97-AF65-F5344CB8AC3E}">
        <p14:creationId xmlns:p14="http://schemas.microsoft.com/office/powerpoint/2010/main" val="3432253077"/>
      </p:ext>
    </p:extLst>
  </p:cSld>
  <p:clrMap bg1="lt1" tx1="dk1" bg2="lt2" tx2="dk2" accent1="accent1" accent2="accent2" accent3="accent3" accent4="accent4" accent5="accent5" accent6="accent6" hlink="hlink" folHlink="folHlink"/>
  <p:sldLayoutIdLst>
    <p:sldLayoutId id="2147483650" r:id="rId1"/>
    <p:sldLayoutId id="2147483656" r:id="rId2"/>
    <p:sldLayoutId id="2147483670" r:id="rId3"/>
    <p:sldLayoutId id="2147483694" r:id="rId4"/>
    <p:sldLayoutId id="2147483696" r:id="rId5"/>
    <p:sldLayoutId id="2147483697" r:id="rId6"/>
    <p:sldLayoutId id="2147483657" r:id="rId7"/>
    <p:sldLayoutId id="2147483695" r:id="rId8"/>
    <p:sldLayoutId id="2147483655" r:id="rId9"/>
    <p:sldLayoutId id="2147483649" r:id="rId10"/>
  </p:sldLayoutIdLst>
  <p:txStyles>
    <p:titleStyle>
      <a:lvl1pPr algn="l" defTabSz="457200" rtl="0" eaLnBrk="1" latinLnBrk="0" hangingPunct="1">
        <a:spcBef>
          <a:spcPct val="0"/>
        </a:spcBef>
        <a:buNone/>
        <a:defRPr sz="40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29055" y="205979"/>
            <a:ext cx="8229600" cy="857250"/>
          </a:xfrm>
          <a:prstGeom prst="rect">
            <a:avLst/>
          </a:prstGeom>
        </p:spPr>
        <p:txBody>
          <a:bodyPr vert="horz" lIns="91440" tIns="45720" rIns="91440" bIns="45720" rtlCol="0" anchor="ctr">
            <a:normAutofit/>
          </a:bodyPr>
          <a:lstStyle/>
          <a:p>
            <a:r>
              <a:rPr lang="es-ES_tradnl"/>
              <a:t>Clic per editar el títol</a:t>
            </a:r>
            <a:endParaRPr lang="es-ES"/>
          </a:p>
        </p:txBody>
      </p:sp>
      <p:sp>
        <p:nvSpPr>
          <p:cNvPr id="3" name="Marcador de texto 2"/>
          <p:cNvSpPr>
            <a:spLocks noGrp="1"/>
          </p:cNvSpPr>
          <p:nvPr>
            <p:ph type="body" idx="1"/>
          </p:nvPr>
        </p:nvSpPr>
        <p:spPr>
          <a:xfrm>
            <a:off x="129055" y="1200151"/>
            <a:ext cx="8229600" cy="3394472"/>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pic>
        <p:nvPicPr>
          <p:cNvPr id="9" name="Imagen 8" descr="Marca DB positiu horitzontal.png">
            <a:extLst>
              <a:ext uri="{FF2B5EF4-FFF2-40B4-BE49-F238E27FC236}">
                <a16:creationId xmlns:a16="http://schemas.microsoft.com/office/drawing/2014/main" id="{D391C05D-B9D0-7040-8AD2-127F359D5470}"/>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85154441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19" r:id="rId10"/>
    <p:sldLayoutId id="2147483715" r:id="rId11"/>
    <p:sldLayoutId id="2147483716" r:id="rId12"/>
    <p:sldLayoutId id="2147483717" r:id="rId13"/>
    <p:sldLayoutId id="2147483718" r:id="rId14"/>
    <p:sldLayoutId id="2147483729" r:id="rId15"/>
  </p:sldLayoutIdLst>
  <p:txStyles>
    <p:titleStyle>
      <a:lvl1pPr algn="l" defTabSz="457200" rtl="0" eaLnBrk="1" latinLnBrk="0" hangingPunct="1">
        <a:spcBef>
          <a:spcPct val="0"/>
        </a:spcBef>
        <a:buNone/>
        <a:defRPr sz="40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29055" y="205979"/>
            <a:ext cx="8229600" cy="857250"/>
          </a:xfrm>
          <a:prstGeom prst="rect">
            <a:avLst/>
          </a:prstGeom>
        </p:spPr>
        <p:txBody>
          <a:bodyPr vert="horz" lIns="91440" tIns="45720" rIns="91440" bIns="45720" rtlCol="0" anchor="ctr">
            <a:normAutofit/>
          </a:bodyPr>
          <a:lstStyle/>
          <a:p>
            <a:r>
              <a:rPr lang="es-ES_tradnl"/>
              <a:t>Formes per Copiar i Enganxar</a:t>
            </a:r>
            <a:endParaRPr lang="es-ES"/>
          </a:p>
        </p:txBody>
      </p:sp>
    </p:spTree>
    <p:extLst>
      <p:ext uri="{BB962C8B-B14F-4D97-AF65-F5344CB8AC3E}">
        <p14:creationId xmlns:p14="http://schemas.microsoft.com/office/powerpoint/2010/main" val="151126044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704" r:id="rId3"/>
  </p:sldLayoutIdLst>
  <p:txStyles>
    <p:titleStyle>
      <a:lvl1pPr algn="l" defTabSz="457200" rtl="0" eaLnBrk="1" latinLnBrk="0" hangingPunct="1">
        <a:spcBef>
          <a:spcPct val="0"/>
        </a:spcBef>
        <a:buNone/>
        <a:defRPr sz="4000" kern="1200" baseline="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992D3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228320"/>
      </p:ext>
    </p:extLst>
  </p:cSld>
  <p:clrMap bg1="dk1" tx1="lt1" bg2="dk2" tx2="lt2" accent1="accent1" accent2="accent2" accent3="accent3" accent4="accent4" accent5="accent5" accent6="accent6" hlink="hlink" folHlink="folHlink"/>
  <p:sldLayoutIdLst>
    <p:sldLayoutId id="214748365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992D3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149136"/>
      </p:ext>
    </p:extLst>
  </p:cSld>
  <p:clrMap bg1="dk1" tx1="lt1" bg2="dk2" tx2="lt2" accent1="accent1" accent2="accent2" accent3="accent3" accent4="accent4" accent5="accent5" accent6="accent6" hlink="hlink" folHlink="folHlink"/>
  <p:sldLayoutIdLst>
    <p:sldLayoutId id="2147483674" r:id="rId1"/>
    <p:sldLayoutId id="2147483732" r:id="rId2"/>
    <p:sldLayoutId id="2147483730" r:id="rId3"/>
    <p:sldLayoutId id="2147483731" r:id="rId4"/>
    <p:sldLayoutId id="2147483676"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catalegdeserveis-cercador.diba.cat/fitxa?id=605393" TargetMode="Externa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hyperlink" Target="https://imatgecorporativa.diba.cat/ca/" TargetMode="Externa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imatgecorporativa.diba.cat/ca/"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92D38"/>
        </a:solidFill>
        <a:effectLst/>
      </p:bgPr>
    </p:bg>
    <p:spTree>
      <p:nvGrpSpPr>
        <p:cNvPr id="1" name=""/>
        <p:cNvGrpSpPr/>
        <p:nvPr/>
      </p:nvGrpSpPr>
      <p:grpSpPr>
        <a:xfrm>
          <a:off x="0" y="0"/>
          <a:ext cx="0" cy="0"/>
          <a:chOff x="0" y="0"/>
          <a:chExt cx="0" cy="0"/>
        </a:xfrm>
      </p:grpSpPr>
      <p:sp>
        <p:nvSpPr>
          <p:cNvPr id="4" name="Marcador de texto 3"/>
          <p:cNvSpPr>
            <a:spLocks noGrp="1"/>
          </p:cNvSpPr>
          <p:nvPr>
            <p:ph type="body" sz="quarter" idx="25"/>
          </p:nvPr>
        </p:nvSpPr>
        <p:spPr>
          <a:xfrm>
            <a:off x="157489" y="3372918"/>
            <a:ext cx="4243621" cy="671799"/>
          </a:xfrm>
        </p:spPr>
        <p:txBody>
          <a:bodyPr>
            <a:noAutofit/>
          </a:bodyPr>
          <a:lstStyle/>
          <a:p>
            <a:r>
              <a:rPr lang="ca-ES" dirty="0"/>
              <a:t>Recurs:</a:t>
            </a:r>
          </a:p>
          <a:p>
            <a:r>
              <a:rPr lang="ca-ES" dirty="0">
                <a:hlinkClick r:id="rId2"/>
              </a:rPr>
              <a:t>Finançament de tallers i activitats formatives d’àmbit cultural 2027</a:t>
            </a:r>
            <a:endParaRPr lang="ca-ES" dirty="0"/>
          </a:p>
        </p:txBody>
      </p:sp>
      <p:sp>
        <p:nvSpPr>
          <p:cNvPr id="7" name="Text Placeholder 1">
            <a:extLst>
              <a:ext uri="{FF2B5EF4-FFF2-40B4-BE49-F238E27FC236}">
                <a16:creationId xmlns:a16="http://schemas.microsoft.com/office/drawing/2014/main" id="{C377DDDC-B4EF-1C41-BF11-CFEA3A1AFF81}"/>
              </a:ext>
            </a:extLst>
          </p:cNvPr>
          <p:cNvSpPr txBox="1">
            <a:spLocks/>
          </p:cNvSpPr>
          <p:nvPr/>
        </p:nvSpPr>
        <p:spPr>
          <a:xfrm>
            <a:off x="157489" y="199294"/>
            <a:ext cx="3936839" cy="3086857"/>
          </a:xfrm>
          <a:prstGeom prst="rect">
            <a:avLst/>
          </a:prstGeom>
        </p:spPr>
        <p:txBody>
          <a:bodyPr>
            <a:normAutofit/>
          </a:bodyPr>
          <a:lstStyle>
            <a:lvl1pPr marL="0" indent="0" algn="l" defTabSz="457200" rtl="0" eaLnBrk="1" latinLnBrk="0" hangingPunct="1">
              <a:spcBef>
                <a:spcPct val="20000"/>
              </a:spcBef>
              <a:buFont typeface="Arial"/>
              <a:buNone/>
              <a:defRPr sz="4400" b="1"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800" b="0" dirty="0"/>
              <a:t>Àrea</a:t>
            </a:r>
            <a:r>
              <a:rPr lang="es-ES_tradnl" sz="1800" b="0" dirty="0"/>
              <a:t> de Cultura</a:t>
            </a:r>
          </a:p>
          <a:p>
            <a:r>
              <a:rPr lang="ca-ES" sz="3200" b="0" dirty="0"/>
              <a:t>Pautes per a les sol·licitud dels recursos de l’Oficina d’Estudis i Recursos Culturals (CERC)</a:t>
            </a:r>
          </a:p>
        </p:txBody>
      </p:sp>
      <p:pic>
        <p:nvPicPr>
          <p:cNvPr id="17" name="Contenidor d'imatge 16">
            <a:extLst>
              <a:ext uri="{FF2B5EF4-FFF2-40B4-BE49-F238E27FC236}">
                <a16:creationId xmlns:a16="http://schemas.microsoft.com/office/drawing/2014/main" id="{03A6A9F2-FB4E-95D2-88A0-C71639411DA3}"/>
              </a:ext>
            </a:extLst>
          </p:cNvPr>
          <p:cNvPicPr>
            <a:picLocks noGrp="1" noChangeAspect="1"/>
          </p:cNvPicPr>
          <p:nvPr>
            <p:ph type="pic" sz="quarter" idx="13"/>
          </p:nvPr>
        </p:nvPicPr>
        <p:blipFill>
          <a:blip r:embed="rId3"/>
          <a:srcRect l="8579" r="8579"/>
          <a:stretch/>
        </p:blipFill>
        <p:spPr>
          <a:xfrm>
            <a:off x="4572000" y="0"/>
            <a:ext cx="4574126" cy="5143500"/>
          </a:xfrm>
        </p:spPr>
      </p:pic>
    </p:spTree>
    <p:extLst>
      <p:ext uri="{BB962C8B-B14F-4D97-AF65-F5344CB8AC3E}">
        <p14:creationId xmlns:p14="http://schemas.microsoft.com/office/powerpoint/2010/main" val="391887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46E66-4712-4F75-F28F-AD88DFF3905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B15D3E1-9625-33B4-9359-18EE35766ECE}"/>
              </a:ext>
            </a:extLst>
          </p:cNvPr>
          <p:cNvSpPr>
            <a:spLocks noGrp="1"/>
          </p:cNvSpPr>
          <p:nvPr>
            <p:ph type="title"/>
          </p:nvPr>
        </p:nvSpPr>
        <p:spPr>
          <a:xfrm>
            <a:off x="134313" y="94835"/>
            <a:ext cx="7538414" cy="981802"/>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Finançament de tallers i activitats formatives d'àmbit cultural</a:t>
            </a:r>
          </a:p>
        </p:txBody>
      </p:sp>
      <p:sp>
        <p:nvSpPr>
          <p:cNvPr id="4" name="Marcador de texto 3">
            <a:extLst>
              <a:ext uri="{FF2B5EF4-FFF2-40B4-BE49-F238E27FC236}">
                <a16:creationId xmlns:a16="http://schemas.microsoft.com/office/drawing/2014/main" id="{81E54823-28D3-16A6-AFE3-5A151B1BA91C}"/>
              </a:ext>
            </a:extLst>
          </p:cNvPr>
          <p:cNvSpPr>
            <a:spLocks noGrp="1"/>
          </p:cNvSpPr>
          <p:nvPr>
            <p:ph type="body" sz="quarter" idx="14"/>
          </p:nvPr>
        </p:nvSpPr>
        <p:spPr>
          <a:xfrm>
            <a:off x="543432" y="2698980"/>
            <a:ext cx="3144317" cy="418706"/>
          </a:xfrm>
        </p:spPr>
        <p:txBody>
          <a:bodyPr>
            <a:normAutofit/>
          </a:bodyPr>
          <a:lstStyle/>
          <a:p>
            <a:r>
              <a:rPr lang="ca-ES" sz="1200" dirty="0">
                <a:latin typeface="HelveticaNeueLT Std" panose="020B0604020202020204" pitchFamily="34" charset="0"/>
              </a:rPr>
              <a:t>Dades bàsiques de la programació</a:t>
            </a:r>
          </a:p>
        </p:txBody>
      </p:sp>
      <p:sp>
        <p:nvSpPr>
          <p:cNvPr id="6" name="Marcador de texto 5">
            <a:extLst>
              <a:ext uri="{FF2B5EF4-FFF2-40B4-BE49-F238E27FC236}">
                <a16:creationId xmlns:a16="http://schemas.microsoft.com/office/drawing/2014/main" id="{62AC502D-BDF7-8044-8E88-C96FD7A7A2FC}"/>
              </a:ext>
            </a:extLst>
          </p:cNvPr>
          <p:cNvSpPr>
            <a:spLocks noGrp="1"/>
          </p:cNvSpPr>
          <p:nvPr>
            <p:ph type="body" sz="quarter" idx="16"/>
          </p:nvPr>
        </p:nvSpPr>
        <p:spPr>
          <a:xfrm>
            <a:off x="559860" y="2971650"/>
            <a:ext cx="3904917" cy="1601829"/>
          </a:xfrm>
        </p:spPr>
        <p:txBody>
          <a:bodyPr>
            <a:noAutofit/>
          </a:bodyPr>
          <a:lstStyle/>
          <a:p>
            <a:pPr algn="just"/>
            <a:r>
              <a:rPr lang="ca-ES" sz="800" dirty="0">
                <a:latin typeface="HelveticaNeueLT Std" panose="020B0604020202020204" pitchFamily="34" charset="0"/>
              </a:rPr>
              <a:t>Aquest recurs té com a finalitat acompanyar-vos en l’elaboració d’un programa anual de formació cultural adreçat a la ciutadania. Les activitats poden emmarcar-se en àmbits com les arts escèniques, les arts plàstiques i audiovisuals, la història, la literatura, la música, la cultura popular o la divulgació científica.</a:t>
            </a:r>
          </a:p>
          <a:p>
            <a:pPr algn="just"/>
            <a:r>
              <a:rPr lang="ca-ES" sz="800" dirty="0">
                <a:latin typeface="HelveticaNeueLT Std" panose="020B0604020202020204" pitchFamily="34" charset="0"/>
              </a:rPr>
              <a:t>Com a novetat d’enguany, també es poden incloure itineraris i visites amb finalitat formativa. En aquests casos, cal especificar-ne el caràcter formatiu a la descripció de l’activitat.</a:t>
            </a:r>
          </a:p>
          <a:p>
            <a:pPr algn="just"/>
            <a:r>
              <a:rPr lang="ca-ES" sz="800" dirty="0">
                <a:latin typeface="HelveticaNeueLT Std" panose="020B0604020202020204" pitchFamily="34" charset="0"/>
              </a:rPr>
              <a:t>Per ajudar-nos a conèixer millor la vostra proposta, us convidem a explicar què us ha motivat a seleccionar aquestes activitats, amb quins àmbits culturals es relacionen, quins objectius voleu assolir i quins resultats espereu obtenir.</a:t>
            </a:r>
          </a:p>
        </p:txBody>
      </p:sp>
      <p:sp>
        <p:nvSpPr>
          <p:cNvPr id="7" name="Marcador de texto 6">
            <a:extLst>
              <a:ext uri="{FF2B5EF4-FFF2-40B4-BE49-F238E27FC236}">
                <a16:creationId xmlns:a16="http://schemas.microsoft.com/office/drawing/2014/main" id="{5311E496-B015-F86A-DC58-311A1EFE4EF1}"/>
              </a:ext>
            </a:extLst>
          </p:cNvPr>
          <p:cNvSpPr>
            <a:spLocks noGrp="1"/>
          </p:cNvSpPr>
          <p:nvPr>
            <p:ph type="body" sz="quarter" idx="17"/>
          </p:nvPr>
        </p:nvSpPr>
        <p:spPr>
          <a:xfrm>
            <a:off x="116806" y="2624170"/>
            <a:ext cx="539276" cy="431477"/>
          </a:xfrm>
        </p:spPr>
        <p:txBody>
          <a:bodyPr>
            <a:normAutofit/>
          </a:bodyPr>
          <a:lstStyle/>
          <a:p>
            <a:r>
              <a:rPr lang="es-ES" sz="1800" dirty="0">
                <a:latin typeface="HelveticaNeueLT Std" panose="020B0604020202020204" pitchFamily="34" charset="0"/>
              </a:rPr>
              <a:t>02.</a:t>
            </a:r>
          </a:p>
        </p:txBody>
      </p:sp>
      <p:cxnSp>
        <p:nvCxnSpPr>
          <p:cNvPr id="17" name="Connector de fletxa recta 16">
            <a:extLst>
              <a:ext uri="{FF2B5EF4-FFF2-40B4-BE49-F238E27FC236}">
                <a16:creationId xmlns:a16="http://schemas.microsoft.com/office/drawing/2014/main" id="{EB63F741-479C-84E1-1A95-D9CA23268E4E}"/>
              </a:ext>
            </a:extLst>
          </p:cNvPr>
          <p:cNvCxnSpPr>
            <a:cxnSpLocks/>
          </p:cNvCxnSpPr>
          <p:nvPr/>
        </p:nvCxnSpPr>
        <p:spPr>
          <a:xfrm flipH="1" flipV="1">
            <a:off x="4507971" y="1397534"/>
            <a:ext cx="1049546" cy="5950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QuadreDeText 11">
            <a:extLst>
              <a:ext uri="{FF2B5EF4-FFF2-40B4-BE49-F238E27FC236}">
                <a16:creationId xmlns:a16="http://schemas.microsoft.com/office/drawing/2014/main" id="{54B98D89-D550-B276-120C-B3915579936F}"/>
              </a:ext>
            </a:extLst>
          </p:cNvPr>
          <p:cNvSpPr txBox="1"/>
          <p:nvPr/>
        </p:nvSpPr>
        <p:spPr>
          <a:xfrm>
            <a:off x="560939" y="2085562"/>
            <a:ext cx="2937519" cy="276999"/>
          </a:xfrm>
          <a:prstGeom prst="rect">
            <a:avLst/>
          </a:prstGeom>
          <a:noFill/>
        </p:spPr>
        <p:txBody>
          <a:bodyPr wrap="square" rtlCol="0">
            <a:spAutoFit/>
          </a:bodyPr>
          <a:lstStyle/>
          <a:p>
            <a:r>
              <a:rPr lang="ca-ES" sz="1200" b="1" dirty="0">
                <a:latin typeface="HelveticaNeueLT Std" panose="020B0604020202020204" pitchFamily="34" charset="0"/>
              </a:rPr>
              <a:t>Nom de l’actuació</a:t>
            </a:r>
          </a:p>
        </p:txBody>
      </p:sp>
      <p:sp>
        <p:nvSpPr>
          <p:cNvPr id="14" name="QuadreDeText 13">
            <a:extLst>
              <a:ext uri="{FF2B5EF4-FFF2-40B4-BE49-F238E27FC236}">
                <a16:creationId xmlns:a16="http://schemas.microsoft.com/office/drawing/2014/main" id="{D9883FDB-C33B-1356-0520-A6303A9A7360}"/>
              </a:ext>
            </a:extLst>
          </p:cNvPr>
          <p:cNvSpPr txBox="1"/>
          <p:nvPr/>
        </p:nvSpPr>
        <p:spPr>
          <a:xfrm>
            <a:off x="561961" y="2350611"/>
            <a:ext cx="3934462" cy="338554"/>
          </a:xfrm>
          <a:prstGeom prst="rect">
            <a:avLst/>
          </a:prstGeom>
          <a:noFill/>
        </p:spPr>
        <p:txBody>
          <a:bodyPr wrap="square" rtlCol="0">
            <a:spAutoFit/>
          </a:bodyPr>
          <a:lstStyle/>
          <a:p>
            <a:r>
              <a:rPr lang="ca-ES" sz="800" dirty="0">
                <a:latin typeface="HelveticaNeueLT Std" panose="020B0604020202020204" pitchFamily="34" charset="0"/>
              </a:rPr>
              <a:t>És imprescindible que el nom de l’actuació coincideixi amb el què indiqueu en el PMT</a:t>
            </a:r>
          </a:p>
        </p:txBody>
      </p:sp>
      <p:sp>
        <p:nvSpPr>
          <p:cNvPr id="16" name="QuadreDeText 15">
            <a:extLst>
              <a:ext uri="{FF2B5EF4-FFF2-40B4-BE49-F238E27FC236}">
                <a16:creationId xmlns:a16="http://schemas.microsoft.com/office/drawing/2014/main" id="{CC78C715-E13B-4DFD-65E9-2ED9EB6ECADF}"/>
              </a:ext>
            </a:extLst>
          </p:cNvPr>
          <p:cNvSpPr txBox="1"/>
          <p:nvPr/>
        </p:nvSpPr>
        <p:spPr>
          <a:xfrm>
            <a:off x="134313" y="2023937"/>
            <a:ext cx="541252" cy="369332"/>
          </a:xfrm>
          <a:prstGeom prst="rect">
            <a:avLst/>
          </a:prstGeom>
          <a:noFill/>
        </p:spPr>
        <p:txBody>
          <a:bodyPr wrap="square" rtlCol="0">
            <a:spAutoFit/>
          </a:bodyPr>
          <a:lstStyle/>
          <a:p>
            <a:r>
              <a:rPr lang="ca-ES" b="1" dirty="0">
                <a:solidFill>
                  <a:srgbClr val="990036"/>
                </a:solidFill>
                <a:latin typeface="HelveticaNeueLT Std" panose="020B0604020202020204" pitchFamily="34" charset="0"/>
              </a:rPr>
              <a:t>01.</a:t>
            </a:r>
          </a:p>
        </p:txBody>
      </p:sp>
      <p:sp>
        <p:nvSpPr>
          <p:cNvPr id="22" name="Marcador de texto 3">
            <a:extLst>
              <a:ext uri="{FF2B5EF4-FFF2-40B4-BE49-F238E27FC236}">
                <a16:creationId xmlns:a16="http://schemas.microsoft.com/office/drawing/2014/main" id="{7307507F-07CB-7AEF-D451-8C68B634F26D}"/>
              </a:ext>
            </a:extLst>
          </p:cNvPr>
          <p:cNvSpPr txBox="1">
            <a:spLocks/>
          </p:cNvSpPr>
          <p:nvPr/>
        </p:nvSpPr>
        <p:spPr>
          <a:xfrm>
            <a:off x="134313" y="1155555"/>
            <a:ext cx="4316548" cy="29265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Dades identificadores de la capçalera del formulari </a:t>
            </a:r>
          </a:p>
        </p:txBody>
      </p:sp>
      <p:sp>
        <p:nvSpPr>
          <p:cNvPr id="23" name="Marcador de texto 5">
            <a:extLst>
              <a:ext uri="{FF2B5EF4-FFF2-40B4-BE49-F238E27FC236}">
                <a16:creationId xmlns:a16="http://schemas.microsoft.com/office/drawing/2014/main" id="{457EE8DC-12F7-9BA0-0E6E-C01B0BD00FEA}"/>
              </a:ext>
            </a:extLst>
          </p:cNvPr>
          <p:cNvSpPr txBox="1">
            <a:spLocks/>
          </p:cNvSpPr>
          <p:nvPr/>
        </p:nvSpPr>
        <p:spPr>
          <a:xfrm>
            <a:off x="142491" y="1413345"/>
            <a:ext cx="4347972" cy="679546"/>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Si us plau, assegureu-vos d’emplenar totes les dades de l’encapçalament de la sol·licitud. Aquesta informació ha de coincidir necessàriament amb la que consta al PMT. En cas que la persona de referència de la sol·licitud no formi part de l’equip de Cultura, caldrà adjuntar un document signat per la regidora o el regidor de Cultura que acrediti el suport i l’aval al projecte.</a:t>
            </a:r>
          </a:p>
        </p:txBody>
      </p:sp>
      <p:cxnSp>
        <p:nvCxnSpPr>
          <p:cNvPr id="11" name="Connector de fletxa recta 10">
            <a:extLst>
              <a:ext uri="{FF2B5EF4-FFF2-40B4-BE49-F238E27FC236}">
                <a16:creationId xmlns:a16="http://schemas.microsoft.com/office/drawing/2014/main" id="{224C5FB7-91F1-559D-500B-75EF1938B6AE}"/>
              </a:ext>
            </a:extLst>
          </p:cNvPr>
          <p:cNvCxnSpPr>
            <a:cxnSpLocks/>
          </p:cNvCxnSpPr>
          <p:nvPr/>
        </p:nvCxnSpPr>
        <p:spPr>
          <a:xfrm flipH="1">
            <a:off x="4454603" y="2898193"/>
            <a:ext cx="1084562" cy="118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nector de fletxa recta 14">
            <a:extLst>
              <a:ext uri="{FF2B5EF4-FFF2-40B4-BE49-F238E27FC236}">
                <a16:creationId xmlns:a16="http://schemas.microsoft.com/office/drawing/2014/main" id="{538C8C7C-673E-2680-DB2C-97BC0A0F90F8}"/>
              </a:ext>
            </a:extLst>
          </p:cNvPr>
          <p:cNvCxnSpPr>
            <a:cxnSpLocks/>
          </p:cNvCxnSpPr>
          <p:nvPr/>
        </p:nvCxnSpPr>
        <p:spPr>
          <a:xfrm flipH="1">
            <a:off x="4481391" y="2179577"/>
            <a:ext cx="1076126" cy="954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3" name="Imatge 12">
            <a:extLst>
              <a:ext uri="{FF2B5EF4-FFF2-40B4-BE49-F238E27FC236}">
                <a16:creationId xmlns:a16="http://schemas.microsoft.com/office/drawing/2014/main" id="{F6CACB8C-2ACC-89FA-897C-40C9FCF2E27E}"/>
              </a:ext>
            </a:extLst>
          </p:cNvPr>
          <p:cNvPicPr>
            <a:picLocks noChangeAspect="1"/>
          </p:cNvPicPr>
          <p:nvPr/>
        </p:nvPicPr>
        <p:blipFill>
          <a:blip r:embed="rId2"/>
          <a:stretch>
            <a:fillRect/>
          </a:stretch>
        </p:blipFill>
        <p:spPr>
          <a:xfrm>
            <a:off x="5479356" y="935026"/>
            <a:ext cx="2942989" cy="4208474"/>
          </a:xfrm>
          <a:prstGeom prst="rect">
            <a:avLst/>
          </a:prstGeom>
        </p:spPr>
      </p:pic>
      <p:sp>
        <p:nvSpPr>
          <p:cNvPr id="5" name="Marcador de texto 4">
            <a:extLst>
              <a:ext uri="{FF2B5EF4-FFF2-40B4-BE49-F238E27FC236}">
                <a16:creationId xmlns:a16="http://schemas.microsoft.com/office/drawing/2014/main" id="{1668801D-5578-6FB2-7748-91E91954A5F7}"/>
              </a:ext>
            </a:extLst>
          </p:cNvPr>
          <p:cNvSpPr>
            <a:spLocks noGrp="1"/>
          </p:cNvSpPr>
          <p:nvPr>
            <p:ph type="body" sz="quarter" idx="15"/>
          </p:nvPr>
        </p:nvSpPr>
        <p:spPr>
          <a:xfrm>
            <a:off x="543432" y="4431568"/>
            <a:ext cx="3175849" cy="283821"/>
          </a:xfrm>
        </p:spPr>
        <p:txBody>
          <a:bodyPr>
            <a:noAutofit/>
          </a:bodyPr>
          <a:lstStyle/>
          <a:p>
            <a:r>
              <a:rPr lang="ca-ES" sz="1200" dirty="0">
                <a:latin typeface="HelveticaNeueLT Std" panose="020B0604020202020204" pitchFamily="34" charset="0"/>
              </a:rPr>
              <a:t>Modalitat d’execució</a:t>
            </a:r>
          </a:p>
        </p:txBody>
      </p:sp>
      <p:sp>
        <p:nvSpPr>
          <p:cNvPr id="8" name="Marcador de texto 7">
            <a:extLst>
              <a:ext uri="{FF2B5EF4-FFF2-40B4-BE49-F238E27FC236}">
                <a16:creationId xmlns:a16="http://schemas.microsoft.com/office/drawing/2014/main" id="{BBB5EA86-5F76-E86A-D46D-2E9041EE4665}"/>
              </a:ext>
            </a:extLst>
          </p:cNvPr>
          <p:cNvSpPr>
            <a:spLocks noGrp="1"/>
          </p:cNvSpPr>
          <p:nvPr>
            <p:ph type="body" sz="quarter" idx="18"/>
          </p:nvPr>
        </p:nvSpPr>
        <p:spPr>
          <a:xfrm>
            <a:off x="131278" y="4384690"/>
            <a:ext cx="539276" cy="393235"/>
          </a:xfrm>
        </p:spPr>
        <p:txBody>
          <a:bodyPr>
            <a:noAutofit/>
          </a:bodyPr>
          <a:lstStyle/>
          <a:p>
            <a:r>
              <a:rPr lang="es-ES" sz="1800" dirty="0">
                <a:latin typeface="HelveticaNeueLT Std" panose="020B0604020202020204" pitchFamily="34" charset="0"/>
              </a:rPr>
              <a:t>03.</a:t>
            </a:r>
          </a:p>
        </p:txBody>
      </p:sp>
      <p:sp>
        <p:nvSpPr>
          <p:cNvPr id="9" name="Marcador de texto 8">
            <a:extLst>
              <a:ext uri="{FF2B5EF4-FFF2-40B4-BE49-F238E27FC236}">
                <a16:creationId xmlns:a16="http://schemas.microsoft.com/office/drawing/2014/main" id="{26172C8B-F71A-EC8F-85CD-39AC9675B288}"/>
              </a:ext>
            </a:extLst>
          </p:cNvPr>
          <p:cNvSpPr>
            <a:spLocks noGrp="1"/>
          </p:cNvSpPr>
          <p:nvPr>
            <p:ph type="body" sz="quarter" idx="19"/>
          </p:nvPr>
        </p:nvSpPr>
        <p:spPr>
          <a:xfrm>
            <a:off x="572356" y="4708467"/>
            <a:ext cx="3882247" cy="451181"/>
          </a:xfrm>
        </p:spPr>
        <p:txBody>
          <a:bodyPr>
            <a:normAutofit/>
          </a:bodyPr>
          <a:lstStyle/>
          <a:p>
            <a:pPr algn="just"/>
            <a:r>
              <a:rPr lang="ca-ES" sz="800" dirty="0">
                <a:latin typeface="HelveticaNeueLT Std" panose="020B0604020202020204" pitchFamily="34" charset="0"/>
              </a:rPr>
              <a:t>No oblideu marcar la modalitat d’execució de l’actuació. Si en teniu cap dubte, podeu consultar el capítol titulat </a:t>
            </a:r>
            <a:r>
              <a:rPr lang="ca-ES" sz="800" b="1" i="1" dirty="0">
                <a:latin typeface="HelveticaNeueLT Std" panose="020B0604020202020204" pitchFamily="34" charset="0"/>
              </a:rPr>
              <a:t>Sol·licitud </a:t>
            </a:r>
            <a:r>
              <a:rPr lang="ca-ES" sz="800" dirty="0">
                <a:latin typeface="HelveticaNeueLT Std" panose="020B0604020202020204" pitchFamily="34" charset="0"/>
              </a:rPr>
              <a:t>en el Decret d’aprovació del Catàleg</a:t>
            </a:r>
          </a:p>
        </p:txBody>
      </p:sp>
    </p:spTree>
    <p:extLst>
      <p:ext uri="{BB962C8B-B14F-4D97-AF65-F5344CB8AC3E}">
        <p14:creationId xmlns:p14="http://schemas.microsoft.com/office/powerpoint/2010/main" val="23627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055" y="129729"/>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a:t>
            </a:r>
            <a:r>
              <a:rPr lang="fr-FR" sz="2000" dirty="0">
                <a:solidFill>
                  <a:schemeClr val="tx1">
                    <a:lumMod val="65000"/>
                    <a:lumOff val="35000"/>
                  </a:schemeClr>
                </a:solidFill>
                <a:latin typeface="HelveticaNeueLT Std" panose="020B0604020202020204" pitchFamily="34" charset="0"/>
              </a:rPr>
              <a:t>: </a:t>
            </a:r>
            <a:br>
              <a:rPr lang="fr-FR" sz="2000" dirty="0">
                <a:solidFill>
                  <a:schemeClr val="tx1">
                    <a:lumMod val="65000"/>
                    <a:lumOff val="35000"/>
                  </a:schemeClr>
                </a:solidFill>
                <a:latin typeface="HelveticaNeueLT Std" panose="020B0604020202020204" pitchFamily="34" charset="0"/>
              </a:rPr>
            </a:br>
            <a:r>
              <a:rPr lang="fr-FR" sz="2000" dirty="0" err="1">
                <a:latin typeface="HelveticaNeueLT Std" panose="020B0604020202020204" pitchFamily="34" charset="0"/>
              </a:rPr>
              <a:t>Finançament</a:t>
            </a:r>
            <a:r>
              <a:rPr lang="fr-FR" sz="2000" dirty="0">
                <a:latin typeface="HelveticaNeueLT Std" panose="020B0604020202020204" pitchFamily="34" charset="0"/>
              </a:rPr>
              <a:t> de </a:t>
            </a:r>
            <a:r>
              <a:rPr lang="fr-FR" sz="2000" dirty="0" err="1">
                <a:latin typeface="HelveticaNeueLT Std" panose="020B0604020202020204" pitchFamily="34" charset="0"/>
              </a:rPr>
              <a:t>tallers</a:t>
            </a:r>
            <a:r>
              <a:rPr lang="fr-FR" sz="2000" dirty="0">
                <a:latin typeface="HelveticaNeueLT Std" panose="020B0604020202020204" pitchFamily="34" charset="0"/>
              </a:rPr>
              <a:t> i </a:t>
            </a:r>
            <a:r>
              <a:rPr lang="fr-FR" sz="2000" dirty="0" err="1">
                <a:latin typeface="HelveticaNeueLT Std" panose="020B0604020202020204" pitchFamily="34" charset="0"/>
              </a:rPr>
              <a:t>activitats</a:t>
            </a:r>
            <a:r>
              <a:rPr lang="fr-FR" sz="2000" dirty="0">
                <a:latin typeface="HelveticaNeueLT Std" panose="020B0604020202020204" pitchFamily="34" charset="0"/>
              </a:rPr>
              <a:t> formatives d'</a:t>
            </a:r>
            <a:r>
              <a:rPr lang="fr-FR" sz="2000" dirty="0" err="1">
                <a:latin typeface="HelveticaNeueLT Std" panose="020B0604020202020204" pitchFamily="34" charset="0"/>
              </a:rPr>
              <a:t>àmbit</a:t>
            </a:r>
            <a:r>
              <a:rPr lang="fr-FR" sz="2000" dirty="0">
                <a:latin typeface="HelveticaNeueLT Std" panose="020B0604020202020204" pitchFamily="34" charset="0"/>
              </a:rPr>
              <a:t> cultural</a:t>
            </a:r>
            <a:endParaRPr lang="es-ES" sz="2000" dirty="0">
              <a:latin typeface="HelveticaNeueLT Std" panose="020B0604020202020204" pitchFamily="34" charset="0"/>
            </a:endParaRPr>
          </a:p>
        </p:txBody>
      </p:sp>
      <p:sp>
        <p:nvSpPr>
          <p:cNvPr id="4" name="Marcador de texto 3"/>
          <p:cNvSpPr>
            <a:spLocks noGrp="1"/>
          </p:cNvSpPr>
          <p:nvPr>
            <p:ph type="body" sz="quarter" idx="14"/>
          </p:nvPr>
        </p:nvSpPr>
        <p:spPr>
          <a:xfrm>
            <a:off x="18716" y="1497982"/>
            <a:ext cx="4553284" cy="388404"/>
          </a:xfrm>
        </p:spPr>
        <p:txBody>
          <a:bodyPr>
            <a:normAutofit fontScale="92500"/>
          </a:bodyPr>
          <a:lstStyle/>
          <a:p>
            <a:r>
              <a:rPr lang="ca-ES" sz="1300" dirty="0">
                <a:latin typeface="HelveticaNeueLT Std" panose="020B0604020202020204" pitchFamily="34" charset="0"/>
              </a:rPr>
              <a:t>Desplegament de la programació formativa d’àmbit cultural</a:t>
            </a:r>
          </a:p>
        </p:txBody>
      </p:sp>
      <p:sp>
        <p:nvSpPr>
          <p:cNvPr id="6" name="Marcador de texto 5"/>
          <p:cNvSpPr>
            <a:spLocks noGrp="1"/>
          </p:cNvSpPr>
          <p:nvPr>
            <p:ph type="body" sz="quarter" idx="16"/>
          </p:nvPr>
        </p:nvSpPr>
        <p:spPr>
          <a:xfrm>
            <a:off x="39785" y="1777951"/>
            <a:ext cx="4343702" cy="747778"/>
          </a:xfrm>
        </p:spPr>
        <p:txBody>
          <a:bodyPr>
            <a:noAutofit/>
          </a:bodyPr>
          <a:lstStyle/>
          <a:p>
            <a:pPr algn="just"/>
            <a:r>
              <a:rPr lang="ca-ES" sz="800" dirty="0">
                <a:latin typeface="HelveticaNeueLT Std" panose="020B0604020202020204" pitchFamily="34" charset="0"/>
              </a:rPr>
              <a:t>Aquest és un dels apartats bàsics de la sol·licitud ja que inclou la majoria dels criteris de puntuació per aquest recurs: volum de programació (número d’activitats i hores previstes i descripció de les activitats.  Caldrà tenir en compte en aquest apartat que, en cas que les activitats formatives indicades siguin objecte d’exclusió, s’eliminaran d’ofici del còmput total així com del pressupost.</a:t>
            </a:r>
          </a:p>
        </p:txBody>
      </p:sp>
      <p:cxnSp>
        <p:nvCxnSpPr>
          <p:cNvPr id="10" name="Connector de fletxa recta 9">
            <a:extLst>
              <a:ext uri="{FF2B5EF4-FFF2-40B4-BE49-F238E27FC236}">
                <a16:creationId xmlns:a16="http://schemas.microsoft.com/office/drawing/2014/main" id="{919ABB4D-3FBD-433F-BC13-8D08B7829B78}"/>
              </a:ext>
            </a:extLst>
          </p:cNvPr>
          <p:cNvCxnSpPr>
            <a:cxnSpLocks/>
          </p:cNvCxnSpPr>
          <p:nvPr/>
        </p:nvCxnSpPr>
        <p:spPr>
          <a:xfrm flipH="1">
            <a:off x="4418103" y="2188136"/>
            <a:ext cx="1064393" cy="5103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nector de fletxa recta 16">
            <a:extLst>
              <a:ext uri="{FF2B5EF4-FFF2-40B4-BE49-F238E27FC236}">
                <a16:creationId xmlns:a16="http://schemas.microsoft.com/office/drawing/2014/main" id="{F0DD4E73-C4A9-F887-A663-E2344C762F4D}"/>
              </a:ext>
            </a:extLst>
          </p:cNvPr>
          <p:cNvCxnSpPr>
            <a:cxnSpLocks/>
          </p:cNvCxnSpPr>
          <p:nvPr/>
        </p:nvCxnSpPr>
        <p:spPr>
          <a:xfrm flipH="1" flipV="1">
            <a:off x="4482623" y="1707994"/>
            <a:ext cx="1031278" cy="6995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 name="Marcador de texto 4">
            <a:extLst>
              <a:ext uri="{FF2B5EF4-FFF2-40B4-BE49-F238E27FC236}">
                <a16:creationId xmlns:a16="http://schemas.microsoft.com/office/drawing/2014/main" id="{E72713D4-F13A-0096-63F7-C20B98A50A1B}"/>
              </a:ext>
            </a:extLst>
          </p:cNvPr>
          <p:cNvSpPr txBox="1">
            <a:spLocks/>
          </p:cNvSpPr>
          <p:nvPr/>
        </p:nvSpPr>
        <p:spPr>
          <a:xfrm>
            <a:off x="466850" y="2641795"/>
            <a:ext cx="3857794" cy="390907"/>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Detall de la programació formativa cultural</a:t>
            </a:r>
          </a:p>
        </p:txBody>
      </p:sp>
      <p:sp>
        <p:nvSpPr>
          <p:cNvPr id="11" name="Marcador de texto 7">
            <a:extLst>
              <a:ext uri="{FF2B5EF4-FFF2-40B4-BE49-F238E27FC236}">
                <a16:creationId xmlns:a16="http://schemas.microsoft.com/office/drawing/2014/main" id="{07A65E25-9AFB-5487-D045-03B65B42B133}"/>
              </a:ext>
            </a:extLst>
          </p:cNvPr>
          <p:cNvSpPr txBox="1">
            <a:spLocks/>
          </p:cNvSpPr>
          <p:nvPr/>
        </p:nvSpPr>
        <p:spPr>
          <a:xfrm>
            <a:off x="39785" y="2580305"/>
            <a:ext cx="520742"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04.</a:t>
            </a:r>
          </a:p>
        </p:txBody>
      </p:sp>
      <p:sp>
        <p:nvSpPr>
          <p:cNvPr id="12" name="Marcador de texto 8">
            <a:extLst>
              <a:ext uri="{FF2B5EF4-FFF2-40B4-BE49-F238E27FC236}">
                <a16:creationId xmlns:a16="http://schemas.microsoft.com/office/drawing/2014/main" id="{0D41EFB5-F645-7DBE-698B-38A714129AF4}"/>
              </a:ext>
            </a:extLst>
          </p:cNvPr>
          <p:cNvSpPr txBox="1">
            <a:spLocks/>
          </p:cNvSpPr>
          <p:nvPr/>
        </p:nvSpPr>
        <p:spPr>
          <a:xfrm>
            <a:off x="474371" y="2928078"/>
            <a:ext cx="3936307" cy="1195383"/>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Cal indicar el nombre d’activitats formatives programades (no el nombre de sessions) i el còmput anual d’hores de cadascuna de les activitats formatives. </a:t>
            </a:r>
          </a:p>
          <a:p>
            <a:pPr algn="just"/>
            <a:r>
              <a:rPr lang="ca-ES" sz="800" dirty="0">
                <a:latin typeface="HelveticaNeueLT Std" panose="020B0604020202020204" pitchFamily="34" charset="0"/>
              </a:rPr>
              <a:t>Recordeu que, per poder optar al recurs, és necessari incloure </a:t>
            </a:r>
            <a:r>
              <a:rPr lang="ca-ES" sz="800" b="1" dirty="0">
                <a:latin typeface="HelveticaNeueLT Std" panose="020B0604020202020204" pitchFamily="34" charset="0"/>
              </a:rPr>
              <a:t>un mínim de tres activitats formatives </a:t>
            </a:r>
            <a:r>
              <a:rPr lang="ca-ES" sz="800" dirty="0">
                <a:latin typeface="HelveticaNeueLT Std" panose="020B0604020202020204" pitchFamily="34" charset="0"/>
              </a:rPr>
              <a:t>de qualsevol dels àmbits culturals indicats. Per això, us recomanem que empleneu aquest apartat amb la màxima precisió possible.</a:t>
            </a:r>
          </a:p>
          <a:p>
            <a:pPr algn="just"/>
            <a:r>
              <a:rPr lang="ca-ES" sz="800" dirty="0">
                <a:latin typeface="HelveticaNeueLT Std" panose="020B0604020202020204" pitchFamily="34" charset="0"/>
              </a:rPr>
              <a:t>A la fitxa del recurs trobareu el detall de les puntuacions assignades segons el nombre d’activitats i les hores programades, d’acord amb el tram de població del vostre ens local.</a:t>
            </a:r>
            <a:endParaRPr lang="es-ES" dirty="0"/>
          </a:p>
        </p:txBody>
      </p:sp>
      <p:cxnSp>
        <p:nvCxnSpPr>
          <p:cNvPr id="21" name="Connector de fletxa recta 20">
            <a:extLst>
              <a:ext uri="{FF2B5EF4-FFF2-40B4-BE49-F238E27FC236}">
                <a16:creationId xmlns:a16="http://schemas.microsoft.com/office/drawing/2014/main" id="{8DEAC2C5-B161-3137-80F6-850CF8AC4C5D}"/>
              </a:ext>
            </a:extLst>
          </p:cNvPr>
          <p:cNvCxnSpPr>
            <a:cxnSpLocks/>
          </p:cNvCxnSpPr>
          <p:nvPr/>
        </p:nvCxnSpPr>
        <p:spPr>
          <a:xfrm flipH="1">
            <a:off x="4418103" y="2928078"/>
            <a:ext cx="1064392" cy="13115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6" name="Marcador de texto 4">
            <a:extLst>
              <a:ext uri="{FF2B5EF4-FFF2-40B4-BE49-F238E27FC236}">
                <a16:creationId xmlns:a16="http://schemas.microsoft.com/office/drawing/2014/main" id="{85D981E9-8E34-77F4-4A9D-9B25D9A896B7}"/>
              </a:ext>
            </a:extLst>
          </p:cNvPr>
          <p:cNvSpPr txBox="1">
            <a:spLocks/>
          </p:cNvSpPr>
          <p:nvPr/>
        </p:nvSpPr>
        <p:spPr>
          <a:xfrm>
            <a:off x="487918" y="4168656"/>
            <a:ext cx="3836725" cy="390907"/>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Descripció de l’activitat: títol i contingut</a:t>
            </a:r>
          </a:p>
        </p:txBody>
      </p:sp>
      <p:sp>
        <p:nvSpPr>
          <p:cNvPr id="27" name="Marcador de texto 7">
            <a:extLst>
              <a:ext uri="{FF2B5EF4-FFF2-40B4-BE49-F238E27FC236}">
                <a16:creationId xmlns:a16="http://schemas.microsoft.com/office/drawing/2014/main" id="{C11EAF2A-9438-AB05-AF7B-00A19131252B}"/>
              </a:ext>
            </a:extLst>
          </p:cNvPr>
          <p:cNvSpPr txBox="1">
            <a:spLocks/>
          </p:cNvSpPr>
          <p:nvPr/>
        </p:nvSpPr>
        <p:spPr>
          <a:xfrm>
            <a:off x="39785" y="4107166"/>
            <a:ext cx="520742"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05.</a:t>
            </a:r>
          </a:p>
        </p:txBody>
      </p:sp>
      <p:sp>
        <p:nvSpPr>
          <p:cNvPr id="30" name="Marcador de texto 5">
            <a:extLst>
              <a:ext uri="{FF2B5EF4-FFF2-40B4-BE49-F238E27FC236}">
                <a16:creationId xmlns:a16="http://schemas.microsoft.com/office/drawing/2014/main" id="{E02116D1-E0C9-6257-3250-FA0BA8FBBD32}"/>
              </a:ext>
            </a:extLst>
          </p:cNvPr>
          <p:cNvSpPr txBox="1">
            <a:spLocks/>
          </p:cNvSpPr>
          <p:nvPr/>
        </p:nvSpPr>
        <p:spPr>
          <a:xfrm>
            <a:off x="508987" y="4439060"/>
            <a:ext cx="3909116" cy="45420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Per ajudar-nos a valorar la proposta, descriviu breument en què consisteixen les activitats formatives incloses a la sol·licitud i com es preveu que es desenvolupin.</a:t>
            </a:r>
          </a:p>
        </p:txBody>
      </p:sp>
      <p:pic>
        <p:nvPicPr>
          <p:cNvPr id="14" name="Imatge 13">
            <a:extLst>
              <a:ext uri="{FF2B5EF4-FFF2-40B4-BE49-F238E27FC236}">
                <a16:creationId xmlns:a16="http://schemas.microsoft.com/office/drawing/2014/main" id="{2F9F3951-DA69-CFDF-4559-B1C6C1BEAFDA}"/>
              </a:ext>
            </a:extLst>
          </p:cNvPr>
          <p:cNvPicPr>
            <a:picLocks noChangeAspect="1"/>
          </p:cNvPicPr>
          <p:nvPr/>
        </p:nvPicPr>
        <p:blipFill>
          <a:blip r:embed="rId2"/>
          <a:stretch>
            <a:fillRect/>
          </a:stretch>
        </p:blipFill>
        <p:spPr>
          <a:xfrm>
            <a:off x="5575955" y="968392"/>
            <a:ext cx="2859515" cy="4080271"/>
          </a:xfrm>
          <a:prstGeom prst="rect">
            <a:avLst/>
          </a:prstGeom>
        </p:spPr>
      </p:pic>
    </p:spTree>
    <p:extLst>
      <p:ext uri="{BB962C8B-B14F-4D97-AF65-F5344CB8AC3E}">
        <p14:creationId xmlns:p14="http://schemas.microsoft.com/office/powerpoint/2010/main" val="758276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01A90-8DD5-BCB2-2267-F429A22473EE}"/>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B4904AA2-B059-4C8E-15E8-38A272C2C08F}"/>
              </a:ext>
            </a:extLst>
          </p:cNvPr>
          <p:cNvSpPr>
            <a:spLocks noGrp="1"/>
          </p:cNvSpPr>
          <p:nvPr>
            <p:ph type="title"/>
          </p:nvPr>
        </p:nvSpPr>
        <p:spPr>
          <a:xfrm>
            <a:off x="129055" y="97775"/>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a:t>
            </a:r>
            <a:r>
              <a:rPr lang="fr-FR" sz="2000" dirty="0">
                <a:solidFill>
                  <a:schemeClr val="tx1">
                    <a:lumMod val="65000"/>
                    <a:lumOff val="35000"/>
                  </a:schemeClr>
                </a:solidFill>
                <a:latin typeface="HelveticaNeueLT Std" panose="020B0604020202020204" pitchFamily="34" charset="0"/>
              </a:rPr>
              <a:t>: </a:t>
            </a:r>
            <a:br>
              <a:rPr lang="fr-FR" sz="2000" dirty="0">
                <a:solidFill>
                  <a:schemeClr val="tx1">
                    <a:lumMod val="65000"/>
                    <a:lumOff val="35000"/>
                  </a:schemeClr>
                </a:solidFill>
                <a:latin typeface="HelveticaNeueLT Std" panose="020B0604020202020204" pitchFamily="34" charset="0"/>
              </a:rPr>
            </a:br>
            <a:r>
              <a:rPr lang="fr-FR" sz="2000" dirty="0" err="1">
                <a:latin typeface="HelveticaNeueLT Std" panose="020B0604020202020204" pitchFamily="34" charset="0"/>
              </a:rPr>
              <a:t>Finançament</a:t>
            </a:r>
            <a:r>
              <a:rPr lang="fr-FR" sz="2000" dirty="0">
                <a:latin typeface="HelveticaNeueLT Std" panose="020B0604020202020204" pitchFamily="34" charset="0"/>
              </a:rPr>
              <a:t> de </a:t>
            </a:r>
            <a:r>
              <a:rPr lang="fr-FR" sz="2000" dirty="0" err="1">
                <a:latin typeface="HelveticaNeueLT Std" panose="020B0604020202020204" pitchFamily="34" charset="0"/>
              </a:rPr>
              <a:t>tallers</a:t>
            </a:r>
            <a:r>
              <a:rPr lang="fr-FR" sz="2000" dirty="0">
                <a:latin typeface="HelveticaNeueLT Std" panose="020B0604020202020204" pitchFamily="34" charset="0"/>
              </a:rPr>
              <a:t> i </a:t>
            </a:r>
            <a:r>
              <a:rPr lang="fr-FR" sz="2000" dirty="0" err="1">
                <a:latin typeface="HelveticaNeueLT Std" panose="020B0604020202020204" pitchFamily="34" charset="0"/>
              </a:rPr>
              <a:t>activitats</a:t>
            </a:r>
            <a:r>
              <a:rPr lang="fr-FR" sz="2000" dirty="0">
                <a:latin typeface="HelveticaNeueLT Std" panose="020B0604020202020204" pitchFamily="34" charset="0"/>
              </a:rPr>
              <a:t> formatives d'</a:t>
            </a:r>
            <a:r>
              <a:rPr lang="fr-FR" sz="2000" dirty="0" err="1">
                <a:latin typeface="HelveticaNeueLT Std" panose="020B0604020202020204" pitchFamily="34" charset="0"/>
              </a:rPr>
              <a:t>àmbit</a:t>
            </a:r>
            <a:r>
              <a:rPr lang="fr-FR" sz="2000" dirty="0">
                <a:latin typeface="HelveticaNeueLT Std" panose="020B0604020202020204" pitchFamily="34" charset="0"/>
              </a:rPr>
              <a:t> cultural</a:t>
            </a:r>
            <a:endParaRPr lang="es-ES" sz="2000" dirty="0">
              <a:latin typeface="HelveticaNeueLT Std" panose="020B0604020202020204" pitchFamily="34" charset="0"/>
            </a:endParaRPr>
          </a:p>
        </p:txBody>
      </p:sp>
      <p:sp>
        <p:nvSpPr>
          <p:cNvPr id="4" name="Marcador de texto 3">
            <a:extLst>
              <a:ext uri="{FF2B5EF4-FFF2-40B4-BE49-F238E27FC236}">
                <a16:creationId xmlns:a16="http://schemas.microsoft.com/office/drawing/2014/main" id="{A617417A-2284-28EA-4D90-CF7749DF3301}"/>
              </a:ext>
            </a:extLst>
          </p:cNvPr>
          <p:cNvSpPr>
            <a:spLocks noGrp="1"/>
          </p:cNvSpPr>
          <p:nvPr>
            <p:ph type="body" sz="quarter" idx="14"/>
          </p:nvPr>
        </p:nvSpPr>
        <p:spPr>
          <a:xfrm>
            <a:off x="18716" y="1497982"/>
            <a:ext cx="4278276" cy="388404"/>
          </a:xfrm>
        </p:spPr>
        <p:txBody>
          <a:bodyPr>
            <a:normAutofit/>
          </a:bodyPr>
          <a:lstStyle/>
          <a:p>
            <a:r>
              <a:rPr lang="ca-ES" sz="1200" dirty="0">
                <a:latin typeface="HelveticaNeueLT Std" panose="020B0604020202020204" pitchFamily="34" charset="0"/>
              </a:rPr>
              <a:t>Recursos disponibles i capacitat de gestió</a:t>
            </a:r>
          </a:p>
        </p:txBody>
      </p:sp>
      <p:sp>
        <p:nvSpPr>
          <p:cNvPr id="5" name="Marcador de texto 4">
            <a:extLst>
              <a:ext uri="{FF2B5EF4-FFF2-40B4-BE49-F238E27FC236}">
                <a16:creationId xmlns:a16="http://schemas.microsoft.com/office/drawing/2014/main" id="{8BFB05C4-12CA-4D94-5662-5B1C6B75279D}"/>
              </a:ext>
            </a:extLst>
          </p:cNvPr>
          <p:cNvSpPr>
            <a:spLocks noGrp="1"/>
          </p:cNvSpPr>
          <p:nvPr>
            <p:ph type="body" sz="quarter" idx="15"/>
          </p:nvPr>
        </p:nvSpPr>
        <p:spPr>
          <a:xfrm>
            <a:off x="485564" y="3278937"/>
            <a:ext cx="3655845" cy="388404"/>
          </a:xfrm>
        </p:spPr>
        <p:txBody>
          <a:bodyPr>
            <a:normAutofit/>
          </a:bodyPr>
          <a:lstStyle/>
          <a:p>
            <a:r>
              <a:rPr lang="ca-ES" sz="1300" dirty="0">
                <a:latin typeface="HelveticaNeueLT Std" panose="020B0604020202020204" pitchFamily="34" charset="0"/>
              </a:rPr>
              <a:t>Treball transversal o mancomunat</a:t>
            </a:r>
          </a:p>
        </p:txBody>
      </p:sp>
      <p:sp>
        <p:nvSpPr>
          <p:cNvPr id="6" name="Marcador de texto 5">
            <a:extLst>
              <a:ext uri="{FF2B5EF4-FFF2-40B4-BE49-F238E27FC236}">
                <a16:creationId xmlns:a16="http://schemas.microsoft.com/office/drawing/2014/main" id="{BE2A6717-7F66-84A7-0C9B-FC66A8BBE82F}"/>
              </a:ext>
            </a:extLst>
          </p:cNvPr>
          <p:cNvSpPr>
            <a:spLocks noGrp="1"/>
          </p:cNvSpPr>
          <p:nvPr>
            <p:ph type="body" sz="quarter" idx="16"/>
          </p:nvPr>
        </p:nvSpPr>
        <p:spPr>
          <a:xfrm>
            <a:off x="39785" y="1777951"/>
            <a:ext cx="4343702" cy="607511"/>
          </a:xfrm>
        </p:spPr>
        <p:txBody>
          <a:bodyPr>
            <a:noAutofit/>
          </a:bodyPr>
          <a:lstStyle/>
          <a:p>
            <a:pPr algn="just"/>
            <a:r>
              <a:rPr lang="ca-ES" sz="800" dirty="0">
                <a:latin typeface="HelveticaNeueLT Std" panose="020B0604020202020204" pitchFamily="34" charset="0"/>
              </a:rPr>
              <a:t>Aquest és un altre dels apartats que donen resposta als criteris de valoració indicats a la fitxa del recurs.  En aquest cas, es donaria resposta als recursos humans implicats en el projecte, la transversalitat amb altres àrees municipals o la </a:t>
            </a:r>
            <a:r>
              <a:rPr lang="ca-ES" sz="800" dirty="0" err="1">
                <a:latin typeface="HelveticaNeueLT Std" panose="020B0604020202020204" pitchFamily="34" charset="0"/>
              </a:rPr>
              <a:t>mancomunació</a:t>
            </a:r>
            <a:r>
              <a:rPr lang="ca-ES" sz="800" dirty="0">
                <a:latin typeface="HelveticaNeueLT Std" panose="020B0604020202020204" pitchFamily="34" charset="0"/>
              </a:rPr>
              <a:t> amb altres ens per tal de dur a terme aquesta programació formativa d’àmbit cultural.</a:t>
            </a:r>
          </a:p>
        </p:txBody>
      </p:sp>
      <p:sp>
        <p:nvSpPr>
          <p:cNvPr id="8" name="Marcador de texto 7">
            <a:extLst>
              <a:ext uri="{FF2B5EF4-FFF2-40B4-BE49-F238E27FC236}">
                <a16:creationId xmlns:a16="http://schemas.microsoft.com/office/drawing/2014/main" id="{99FD8A1E-755D-996C-23C5-CC92394655CC}"/>
              </a:ext>
            </a:extLst>
          </p:cNvPr>
          <p:cNvSpPr>
            <a:spLocks noGrp="1"/>
          </p:cNvSpPr>
          <p:nvPr>
            <p:ph type="body" sz="quarter" idx="18"/>
          </p:nvPr>
        </p:nvSpPr>
        <p:spPr>
          <a:xfrm>
            <a:off x="39785" y="3224223"/>
            <a:ext cx="520742" cy="491814"/>
          </a:xfrm>
        </p:spPr>
        <p:txBody>
          <a:bodyPr>
            <a:normAutofit/>
          </a:bodyPr>
          <a:lstStyle/>
          <a:p>
            <a:r>
              <a:rPr lang="es-ES" sz="1800" dirty="0">
                <a:latin typeface="HelveticaNeueLT Std" panose="020B0604020202020204" pitchFamily="34" charset="0"/>
              </a:rPr>
              <a:t>07.</a:t>
            </a:r>
          </a:p>
        </p:txBody>
      </p:sp>
      <p:sp>
        <p:nvSpPr>
          <p:cNvPr id="9" name="Marcador de texto 8">
            <a:extLst>
              <a:ext uri="{FF2B5EF4-FFF2-40B4-BE49-F238E27FC236}">
                <a16:creationId xmlns:a16="http://schemas.microsoft.com/office/drawing/2014/main" id="{530F2212-C909-F30C-6612-48C9F7619E06}"/>
              </a:ext>
            </a:extLst>
          </p:cNvPr>
          <p:cNvSpPr>
            <a:spLocks noGrp="1"/>
          </p:cNvSpPr>
          <p:nvPr>
            <p:ph type="body" sz="quarter" idx="19"/>
          </p:nvPr>
        </p:nvSpPr>
        <p:spPr>
          <a:xfrm>
            <a:off x="506634" y="3537558"/>
            <a:ext cx="3916638" cy="1088084"/>
          </a:xfrm>
        </p:spPr>
        <p:txBody>
          <a:bodyPr>
            <a:noAutofit/>
          </a:bodyPr>
          <a:lstStyle/>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En cas que treballeu transversalment, caldria especificar aquí quin és el tipus de col·laboració que es realitza amb altres àrees. Aquesta explicació ens farà molt més entenedor el vostre projecte i permetrà una puntuació més encertada. </a:t>
            </a:r>
          </a:p>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Si fos el cas, aquí hauríeu d’indicar també els ens locals amb els quals treballaríeu mancomunadament i detallar les característiques d’aquesta transversalitat.</a:t>
            </a:r>
          </a:p>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Tal i com s’indica a la fitxa, a efectes de puntuació no es tindrà en compte la transversalitat amb els equips logístics o de serveis.</a:t>
            </a:r>
          </a:p>
        </p:txBody>
      </p:sp>
      <p:cxnSp>
        <p:nvCxnSpPr>
          <p:cNvPr id="10" name="Connector de fletxa recta 9">
            <a:extLst>
              <a:ext uri="{FF2B5EF4-FFF2-40B4-BE49-F238E27FC236}">
                <a16:creationId xmlns:a16="http://schemas.microsoft.com/office/drawing/2014/main" id="{B05116B9-BB76-E792-C4BE-2A4C7F3707E4}"/>
              </a:ext>
            </a:extLst>
          </p:cNvPr>
          <p:cNvCxnSpPr>
            <a:cxnSpLocks/>
          </p:cNvCxnSpPr>
          <p:nvPr/>
        </p:nvCxnSpPr>
        <p:spPr>
          <a:xfrm flipH="1" flipV="1">
            <a:off x="4423272" y="3490186"/>
            <a:ext cx="1110257" cy="2263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nector de fletxa recta 16">
            <a:extLst>
              <a:ext uri="{FF2B5EF4-FFF2-40B4-BE49-F238E27FC236}">
                <a16:creationId xmlns:a16="http://schemas.microsoft.com/office/drawing/2014/main" id="{538ED585-88A3-E58B-ECCD-677DF76E9771}"/>
              </a:ext>
            </a:extLst>
          </p:cNvPr>
          <p:cNvCxnSpPr>
            <a:cxnSpLocks/>
          </p:cNvCxnSpPr>
          <p:nvPr/>
        </p:nvCxnSpPr>
        <p:spPr>
          <a:xfrm flipH="1" flipV="1">
            <a:off x="4318061" y="1644358"/>
            <a:ext cx="1236537" cy="149102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Marcador de texto 4">
            <a:extLst>
              <a:ext uri="{FF2B5EF4-FFF2-40B4-BE49-F238E27FC236}">
                <a16:creationId xmlns:a16="http://schemas.microsoft.com/office/drawing/2014/main" id="{6BEDA75E-77F8-1511-CE15-87E6B26FA635}"/>
              </a:ext>
            </a:extLst>
          </p:cNvPr>
          <p:cNvSpPr txBox="1">
            <a:spLocks/>
          </p:cNvSpPr>
          <p:nvPr/>
        </p:nvSpPr>
        <p:spPr>
          <a:xfrm>
            <a:off x="443138" y="2481640"/>
            <a:ext cx="3655845" cy="38840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Recursos</a:t>
            </a:r>
            <a:r>
              <a:rPr lang="ca-ES" sz="1300" dirty="0">
                <a:latin typeface="HelveticaNeueLT Std" panose="020B0604020202020204" pitchFamily="34" charset="0"/>
              </a:rPr>
              <a:t> humans implicats</a:t>
            </a:r>
          </a:p>
        </p:txBody>
      </p:sp>
      <p:sp>
        <p:nvSpPr>
          <p:cNvPr id="16" name="Marcador de texto 7">
            <a:extLst>
              <a:ext uri="{FF2B5EF4-FFF2-40B4-BE49-F238E27FC236}">
                <a16:creationId xmlns:a16="http://schemas.microsoft.com/office/drawing/2014/main" id="{9D362CE3-1C5A-1619-D4EE-AC2E003F4E20}"/>
              </a:ext>
            </a:extLst>
          </p:cNvPr>
          <p:cNvSpPr txBox="1">
            <a:spLocks/>
          </p:cNvSpPr>
          <p:nvPr/>
        </p:nvSpPr>
        <p:spPr>
          <a:xfrm>
            <a:off x="-2641" y="2426926"/>
            <a:ext cx="520742"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06.</a:t>
            </a:r>
          </a:p>
        </p:txBody>
      </p:sp>
      <p:sp>
        <p:nvSpPr>
          <p:cNvPr id="18" name="Marcador de texto 8">
            <a:extLst>
              <a:ext uri="{FF2B5EF4-FFF2-40B4-BE49-F238E27FC236}">
                <a16:creationId xmlns:a16="http://schemas.microsoft.com/office/drawing/2014/main" id="{BB3D4E4E-8254-0A9D-7C71-31FA652BBE55}"/>
              </a:ext>
            </a:extLst>
          </p:cNvPr>
          <p:cNvSpPr txBox="1">
            <a:spLocks/>
          </p:cNvSpPr>
          <p:nvPr/>
        </p:nvSpPr>
        <p:spPr>
          <a:xfrm>
            <a:off x="464208" y="2740262"/>
            <a:ext cx="3916638" cy="45571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100"/>
              </a:spcBef>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No oblideu indicar la persona referent que coordinarà i farà el seguiment de les activitats formatives culturals incloses en aquesta sol·licitud. Aquest és un altre dels criteris de valoració que us podrien sumar punts</a:t>
            </a:r>
          </a:p>
        </p:txBody>
      </p:sp>
      <p:cxnSp>
        <p:nvCxnSpPr>
          <p:cNvPr id="3" name="Connector de fletxa recta 2">
            <a:extLst>
              <a:ext uri="{FF2B5EF4-FFF2-40B4-BE49-F238E27FC236}">
                <a16:creationId xmlns:a16="http://schemas.microsoft.com/office/drawing/2014/main" id="{D734FE25-A0A1-9191-0912-20250D44E90C}"/>
              </a:ext>
            </a:extLst>
          </p:cNvPr>
          <p:cNvCxnSpPr>
            <a:cxnSpLocks/>
          </p:cNvCxnSpPr>
          <p:nvPr/>
        </p:nvCxnSpPr>
        <p:spPr>
          <a:xfrm flipH="1" flipV="1">
            <a:off x="4392447" y="2818827"/>
            <a:ext cx="1162295" cy="5171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3" name="Imatge 12">
            <a:extLst>
              <a:ext uri="{FF2B5EF4-FFF2-40B4-BE49-F238E27FC236}">
                <a16:creationId xmlns:a16="http://schemas.microsoft.com/office/drawing/2014/main" id="{7EE5A591-4983-FFBD-C9CF-FA802C3909BF}"/>
              </a:ext>
            </a:extLst>
          </p:cNvPr>
          <p:cNvPicPr>
            <a:picLocks noChangeAspect="1"/>
          </p:cNvPicPr>
          <p:nvPr/>
        </p:nvPicPr>
        <p:blipFill>
          <a:blip r:embed="rId2"/>
          <a:stretch>
            <a:fillRect/>
          </a:stretch>
        </p:blipFill>
        <p:spPr>
          <a:xfrm>
            <a:off x="5510070" y="900650"/>
            <a:ext cx="2973452" cy="4242849"/>
          </a:xfrm>
          <a:prstGeom prst="rect">
            <a:avLst/>
          </a:prstGeom>
        </p:spPr>
      </p:pic>
    </p:spTree>
    <p:extLst>
      <p:ext uri="{BB962C8B-B14F-4D97-AF65-F5344CB8AC3E}">
        <p14:creationId xmlns:p14="http://schemas.microsoft.com/office/powerpoint/2010/main" val="3115402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055" y="94486"/>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a:t>
            </a:r>
            <a:r>
              <a:rPr lang="fr-FR" sz="2000" dirty="0">
                <a:solidFill>
                  <a:schemeClr val="tx1">
                    <a:lumMod val="65000"/>
                    <a:lumOff val="35000"/>
                  </a:schemeClr>
                </a:solidFill>
                <a:latin typeface="HelveticaNeueLT Std" panose="020B0604020202020204" pitchFamily="34" charset="0"/>
              </a:rPr>
              <a:t>: </a:t>
            </a:r>
            <a:br>
              <a:rPr lang="fr-FR" sz="2000" dirty="0">
                <a:solidFill>
                  <a:schemeClr val="tx1">
                    <a:lumMod val="65000"/>
                    <a:lumOff val="35000"/>
                  </a:schemeClr>
                </a:solidFill>
                <a:latin typeface="HelveticaNeueLT Std" panose="020B0604020202020204" pitchFamily="34" charset="0"/>
              </a:rPr>
            </a:br>
            <a:r>
              <a:rPr lang="fr-FR" sz="2000" dirty="0" err="1">
                <a:latin typeface="HelveticaNeueLT Std" panose="020B0604020202020204" pitchFamily="34" charset="0"/>
              </a:rPr>
              <a:t>Finançament</a:t>
            </a:r>
            <a:r>
              <a:rPr lang="fr-FR" sz="2000" dirty="0">
                <a:latin typeface="HelveticaNeueLT Std" panose="020B0604020202020204" pitchFamily="34" charset="0"/>
              </a:rPr>
              <a:t> de </a:t>
            </a:r>
            <a:r>
              <a:rPr lang="fr-FR" sz="2000" dirty="0" err="1">
                <a:latin typeface="HelveticaNeueLT Std" panose="020B0604020202020204" pitchFamily="34" charset="0"/>
              </a:rPr>
              <a:t>tallers</a:t>
            </a:r>
            <a:r>
              <a:rPr lang="fr-FR" sz="2000" dirty="0">
                <a:latin typeface="HelveticaNeueLT Std" panose="020B0604020202020204" pitchFamily="34" charset="0"/>
              </a:rPr>
              <a:t> i </a:t>
            </a:r>
            <a:r>
              <a:rPr lang="fr-FR" sz="2000" dirty="0" err="1">
                <a:latin typeface="HelveticaNeueLT Std" panose="020B0604020202020204" pitchFamily="34" charset="0"/>
              </a:rPr>
              <a:t>activitats</a:t>
            </a:r>
            <a:r>
              <a:rPr lang="fr-FR" sz="2000" dirty="0">
                <a:latin typeface="HelveticaNeueLT Std" panose="020B0604020202020204" pitchFamily="34" charset="0"/>
              </a:rPr>
              <a:t> formatives d'</a:t>
            </a:r>
            <a:r>
              <a:rPr lang="fr-FR" sz="2000" dirty="0" err="1">
                <a:latin typeface="HelveticaNeueLT Std" panose="020B0604020202020204" pitchFamily="34" charset="0"/>
              </a:rPr>
              <a:t>àmbit</a:t>
            </a:r>
            <a:r>
              <a:rPr lang="fr-FR" sz="2000" dirty="0">
                <a:latin typeface="HelveticaNeueLT Std" panose="020B0604020202020204" pitchFamily="34" charset="0"/>
              </a:rPr>
              <a:t> cultural</a:t>
            </a:r>
            <a:endParaRPr lang="es-ES" sz="2000" dirty="0">
              <a:latin typeface="HelveticaNeueLT Std" panose="020B0604020202020204" pitchFamily="34" charset="0"/>
            </a:endParaRPr>
          </a:p>
        </p:txBody>
      </p:sp>
      <p:cxnSp>
        <p:nvCxnSpPr>
          <p:cNvPr id="10" name="Connector de fletxa recta 9">
            <a:extLst>
              <a:ext uri="{FF2B5EF4-FFF2-40B4-BE49-F238E27FC236}">
                <a16:creationId xmlns:a16="http://schemas.microsoft.com/office/drawing/2014/main" id="{919ABB4D-3FBD-433F-BC13-8D08B7829B78}"/>
              </a:ext>
            </a:extLst>
          </p:cNvPr>
          <p:cNvCxnSpPr>
            <a:cxnSpLocks/>
            <a:endCxn id="6" idx="3"/>
          </p:cNvCxnSpPr>
          <p:nvPr/>
        </p:nvCxnSpPr>
        <p:spPr>
          <a:xfrm flipH="1" flipV="1">
            <a:off x="4401402" y="1692184"/>
            <a:ext cx="1180916" cy="228685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Connector de fletxa recta 25">
            <a:extLst>
              <a:ext uri="{FF2B5EF4-FFF2-40B4-BE49-F238E27FC236}">
                <a16:creationId xmlns:a16="http://schemas.microsoft.com/office/drawing/2014/main" id="{8AADB2FA-EEB4-63D2-0DFC-54132AE45B33}"/>
              </a:ext>
            </a:extLst>
          </p:cNvPr>
          <p:cNvCxnSpPr>
            <a:cxnSpLocks/>
          </p:cNvCxnSpPr>
          <p:nvPr/>
        </p:nvCxnSpPr>
        <p:spPr>
          <a:xfrm flipH="1" flipV="1">
            <a:off x="4441263" y="2776369"/>
            <a:ext cx="1112311" cy="13968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 name="Marcador de texto 3">
            <a:extLst>
              <a:ext uri="{FF2B5EF4-FFF2-40B4-BE49-F238E27FC236}">
                <a16:creationId xmlns:a16="http://schemas.microsoft.com/office/drawing/2014/main" id="{BCC8B799-34CF-AC9C-D3C6-0D31FE15102E}"/>
              </a:ext>
            </a:extLst>
          </p:cNvPr>
          <p:cNvSpPr>
            <a:spLocks noGrp="1"/>
          </p:cNvSpPr>
          <p:nvPr>
            <p:ph type="body" sz="quarter" idx="14"/>
          </p:nvPr>
        </p:nvSpPr>
        <p:spPr>
          <a:xfrm>
            <a:off x="18715" y="1497982"/>
            <a:ext cx="4382687" cy="388404"/>
          </a:xfrm>
        </p:spPr>
        <p:txBody>
          <a:bodyPr>
            <a:normAutofit fontScale="92500"/>
          </a:bodyPr>
          <a:lstStyle/>
          <a:p>
            <a:r>
              <a:rPr lang="ca-ES" sz="1300" dirty="0">
                <a:latin typeface="HelveticaNeueLT Std" panose="020B0604020202020204" pitchFamily="34" charset="0"/>
              </a:rPr>
              <a:t>Sistema d’avaluació de la programació formativa cultural</a:t>
            </a:r>
          </a:p>
        </p:txBody>
      </p:sp>
      <p:sp>
        <p:nvSpPr>
          <p:cNvPr id="7" name="Marcador de texto 5">
            <a:extLst>
              <a:ext uri="{FF2B5EF4-FFF2-40B4-BE49-F238E27FC236}">
                <a16:creationId xmlns:a16="http://schemas.microsoft.com/office/drawing/2014/main" id="{CD99935D-3060-0371-A240-997A0E026FF9}"/>
              </a:ext>
            </a:extLst>
          </p:cNvPr>
          <p:cNvSpPr>
            <a:spLocks noGrp="1"/>
          </p:cNvSpPr>
          <p:nvPr>
            <p:ph type="body" sz="quarter" idx="16"/>
          </p:nvPr>
        </p:nvSpPr>
        <p:spPr>
          <a:xfrm>
            <a:off x="39785" y="1777951"/>
            <a:ext cx="4343702" cy="683142"/>
          </a:xfrm>
        </p:spPr>
        <p:txBody>
          <a:bodyPr>
            <a:noAutofit/>
          </a:bodyPr>
          <a:lstStyle/>
          <a:p>
            <a:pPr algn="just"/>
            <a:r>
              <a:rPr lang="ca-ES" sz="800" dirty="0">
                <a:latin typeface="HelveticaNeueLT Std" panose="020B0604020202020204" pitchFamily="34" charset="0"/>
              </a:rPr>
              <a:t>Com haureu vist, els diferents apartats del formulari formen part dels criteris de valoració de la sol·licitud. Per aquest motiu, us recomanem que respongueu totes les preguntes amb la màxima cura i detall possible. Tingueu present que només podem valorar la informació que consta a la sol·licitud. Per tant, és important que hi reflectiu totes aquelles actuacions, projectes o pràctiques que considereu rellevants.</a:t>
            </a:r>
          </a:p>
        </p:txBody>
      </p:sp>
      <p:sp>
        <p:nvSpPr>
          <p:cNvPr id="14" name="Marcador de texto 4">
            <a:extLst>
              <a:ext uri="{FF2B5EF4-FFF2-40B4-BE49-F238E27FC236}">
                <a16:creationId xmlns:a16="http://schemas.microsoft.com/office/drawing/2014/main" id="{F9A9E4DB-55F0-D816-F069-E268463E785D}"/>
              </a:ext>
            </a:extLst>
          </p:cNvPr>
          <p:cNvSpPr txBox="1">
            <a:spLocks/>
          </p:cNvSpPr>
          <p:nvPr/>
        </p:nvSpPr>
        <p:spPr>
          <a:xfrm>
            <a:off x="387653" y="2485978"/>
            <a:ext cx="3751172" cy="390907"/>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Seguiment</a:t>
            </a:r>
            <a:r>
              <a:rPr lang="ca-ES" sz="1300" dirty="0">
                <a:latin typeface="HelveticaNeueLT Std" panose="020B0604020202020204" pitchFamily="34" charset="0"/>
              </a:rPr>
              <a:t> i avaluació de la programació</a:t>
            </a:r>
          </a:p>
        </p:txBody>
      </p:sp>
      <p:sp>
        <p:nvSpPr>
          <p:cNvPr id="15" name="Marcador de texto 7">
            <a:extLst>
              <a:ext uri="{FF2B5EF4-FFF2-40B4-BE49-F238E27FC236}">
                <a16:creationId xmlns:a16="http://schemas.microsoft.com/office/drawing/2014/main" id="{646F8665-4040-4512-5237-0290D316129D}"/>
              </a:ext>
            </a:extLst>
          </p:cNvPr>
          <p:cNvSpPr txBox="1">
            <a:spLocks/>
          </p:cNvSpPr>
          <p:nvPr/>
        </p:nvSpPr>
        <p:spPr>
          <a:xfrm>
            <a:off x="39785" y="2428939"/>
            <a:ext cx="56132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08</a:t>
            </a:r>
            <a:r>
              <a:rPr lang="es-ES" sz="2000" dirty="0">
                <a:latin typeface="HelveticaNeueLT Std" panose="020B0604020202020204" pitchFamily="34" charset="0"/>
              </a:rPr>
              <a:t>.</a:t>
            </a:r>
          </a:p>
        </p:txBody>
      </p:sp>
      <p:sp>
        <p:nvSpPr>
          <p:cNvPr id="16" name="Marcador de texto 8">
            <a:extLst>
              <a:ext uri="{FF2B5EF4-FFF2-40B4-BE49-F238E27FC236}">
                <a16:creationId xmlns:a16="http://schemas.microsoft.com/office/drawing/2014/main" id="{CB922517-70F3-CF6D-91CD-5F51A24DBD85}"/>
              </a:ext>
            </a:extLst>
          </p:cNvPr>
          <p:cNvSpPr txBox="1">
            <a:spLocks/>
          </p:cNvSpPr>
          <p:nvPr/>
        </p:nvSpPr>
        <p:spPr>
          <a:xfrm>
            <a:off x="365047" y="2793230"/>
            <a:ext cx="4016460" cy="45966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En aquest apartat hauríeu de detallar quins són els sistemes d’avaluació i seguiment que teniu previstos fer servir per valorar l’eficàcia i eficiència de les estratègies que fareu servir per mesurar l’assoliment dels objectius previstos. </a:t>
            </a:r>
          </a:p>
        </p:txBody>
      </p:sp>
      <p:sp>
        <p:nvSpPr>
          <p:cNvPr id="21" name="Marcador de texto 8">
            <a:extLst>
              <a:ext uri="{FF2B5EF4-FFF2-40B4-BE49-F238E27FC236}">
                <a16:creationId xmlns:a16="http://schemas.microsoft.com/office/drawing/2014/main" id="{ECA5E63A-5AC6-871E-4BD8-DB6EFF268EC6}"/>
              </a:ext>
            </a:extLst>
          </p:cNvPr>
          <p:cNvSpPr txBox="1">
            <a:spLocks/>
          </p:cNvSpPr>
          <p:nvPr/>
        </p:nvSpPr>
        <p:spPr>
          <a:xfrm>
            <a:off x="817544" y="3229932"/>
            <a:ext cx="3574293" cy="483192"/>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b="1" dirty="0">
                <a:latin typeface="HelveticaNeueLT Std" panose="020B0604020202020204" pitchFamily="34" charset="0"/>
              </a:rPr>
              <a:t>Important! </a:t>
            </a:r>
            <a:r>
              <a:rPr lang="ca-ES" sz="800" dirty="0">
                <a:latin typeface="HelveticaNeueLT Std" panose="020B0604020202020204" pitchFamily="34" charset="0"/>
              </a:rPr>
              <a:t>En cas que apunteu “Indicadors de seguiment” com a mètode de seguiment i avaluació, només es comptabilitzaran a efectes de puntuació si els especifiqueu.</a:t>
            </a:r>
          </a:p>
        </p:txBody>
      </p:sp>
      <p:pic>
        <p:nvPicPr>
          <p:cNvPr id="34" name="Gràfic 33" descr="Head with gears with solid fill">
            <a:extLst>
              <a:ext uri="{FF2B5EF4-FFF2-40B4-BE49-F238E27FC236}">
                <a16:creationId xmlns:a16="http://schemas.microsoft.com/office/drawing/2014/main" id="{09384CC0-2F91-791F-866C-F3FBB3F0024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02717" y="3320183"/>
            <a:ext cx="414827" cy="414827"/>
          </a:xfrm>
          <a:prstGeom prst="rect">
            <a:avLst/>
          </a:prstGeom>
        </p:spPr>
      </p:pic>
      <p:sp>
        <p:nvSpPr>
          <p:cNvPr id="35" name="Marcador de texto 3">
            <a:extLst>
              <a:ext uri="{FF2B5EF4-FFF2-40B4-BE49-F238E27FC236}">
                <a16:creationId xmlns:a16="http://schemas.microsoft.com/office/drawing/2014/main" id="{CB221B05-98C4-08CA-56E2-F49E221AC121}"/>
              </a:ext>
            </a:extLst>
          </p:cNvPr>
          <p:cNvSpPr txBox="1">
            <a:spLocks/>
          </p:cNvSpPr>
          <p:nvPr/>
        </p:nvSpPr>
        <p:spPr>
          <a:xfrm>
            <a:off x="-11022" y="3807481"/>
            <a:ext cx="4382687" cy="388404"/>
          </a:xfrm>
          <a:prstGeom prst="rect">
            <a:avLst/>
          </a:prstGeom>
        </p:spPr>
        <p:txBody>
          <a:bodyPr vert="horz" lIns="91440" tIns="45720" rIns="91440" bIns="45720" rtlCol="0">
            <a:normAutofit fontScale="92500" lnSpcReduction="20000"/>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300" dirty="0" err="1">
                <a:latin typeface="HelveticaNeueLT Std" panose="020B0604020202020204" pitchFamily="34" charset="0"/>
              </a:rPr>
              <a:t>Governança</a:t>
            </a:r>
            <a:r>
              <a:rPr lang="ca-ES" sz="1300" dirty="0">
                <a:latin typeface="HelveticaNeueLT Std" panose="020B0604020202020204" pitchFamily="34" charset="0"/>
              </a:rPr>
              <a:t> compartida i implicació dels agents del territori</a:t>
            </a:r>
          </a:p>
        </p:txBody>
      </p:sp>
      <p:sp>
        <p:nvSpPr>
          <p:cNvPr id="36" name="Marcador de texto 5">
            <a:extLst>
              <a:ext uri="{FF2B5EF4-FFF2-40B4-BE49-F238E27FC236}">
                <a16:creationId xmlns:a16="http://schemas.microsoft.com/office/drawing/2014/main" id="{FC900FCB-03DB-8755-0393-ABAB46BD801E}"/>
              </a:ext>
            </a:extLst>
          </p:cNvPr>
          <p:cNvSpPr txBox="1">
            <a:spLocks/>
          </p:cNvSpPr>
          <p:nvPr/>
        </p:nvSpPr>
        <p:spPr>
          <a:xfrm>
            <a:off x="21600" y="4176889"/>
            <a:ext cx="4343702" cy="759495"/>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Si la programació formativa preveu la participació de la ciutadania o d’agents del territori, és en aquest apartat on cal indicar-ho. Perquè aquesta informació pugui ser valorada, és important identificar clarament les persones professionals, entitats o associacions participants. Tingueu en compte que només es puntuaran aquelles col·laboracions que estiguin degudament identificades i detallades en aquest apartat de la sol·licitud.</a:t>
            </a:r>
          </a:p>
        </p:txBody>
      </p:sp>
      <p:cxnSp>
        <p:nvCxnSpPr>
          <p:cNvPr id="37" name="Connector de fletxa recta 36">
            <a:extLst>
              <a:ext uri="{FF2B5EF4-FFF2-40B4-BE49-F238E27FC236}">
                <a16:creationId xmlns:a16="http://schemas.microsoft.com/office/drawing/2014/main" id="{734FC4C2-2F06-5397-74B6-A74EDF84ED8A}"/>
              </a:ext>
            </a:extLst>
          </p:cNvPr>
          <p:cNvCxnSpPr>
            <a:cxnSpLocks/>
            <a:endCxn id="35" idx="3"/>
          </p:cNvCxnSpPr>
          <p:nvPr/>
        </p:nvCxnSpPr>
        <p:spPr>
          <a:xfrm flipH="1" flipV="1">
            <a:off x="4371665" y="4001683"/>
            <a:ext cx="1184031" cy="4831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Imatge 2">
            <a:extLst>
              <a:ext uri="{FF2B5EF4-FFF2-40B4-BE49-F238E27FC236}">
                <a16:creationId xmlns:a16="http://schemas.microsoft.com/office/drawing/2014/main" id="{D79A8E01-D21C-7740-E239-F57E3BE76A24}"/>
              </a:ext>
            </a:extLst>
          </p:cNvPr>
          <p:cNvPicPr>
            <a:picLocks noChangeAspect="1"/>
          </p:cNvPicPr>
          <p:nvPr/>
        </p:nvPicPr>
        <p:blipFill>
          <a:blip r:embed="rId3"/>
          <a:stretch>
            <a:fillRect/>
          </a:stretch>
        </p:blipFill>
        <p:spPr>
          <a:xfrm>
            <a:off x="5612055" y="970261"/>
            <a:ext cx="2859515" cy="4080271"/>
          </a:xfrm>
          <a:prstGeom prst="rect">
            <a:avLst/>
          </a:prstGeom>
        </p:spPr>
      </p:pic>
    </p:spTree>
    <p:extLst>
      <p:ext uri="{BB962C8B-B14F-4D97-AF65-F5344CB8AC3E}">
        <p14:creationId xmlns:p14="http://schemas.microsoft.com/office/powerpoint/2010/main" val="488044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FC38-991D-1FE8-97EF-F65A489AE54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F7C5596-B6F8-E17F-404C-8CD83B7890C2}"/>
              </a:ext>
            </a:extLst>
          </p:cNvPr>
          <p:cNvSpPr>
            <a:spLocks noGrp="1"/>
          </p:cNvSpPr>
          <p:nvPr>
            <p:ph type="title"/>
          </p:nvPr>
        </p:nvSpPr>
        <p:spPr>
          <a:xfrm>
            <a:off x="129055" y="94486"/>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a:t>
            </a:r>
            <a:r>
              <a:rPr lang="fr-FR" sz="2000" dirty="0">
                <a:solidFill>
                  <a:schemeClr val="tx1">
                    <a:lumMod val="65000"/>
                    <a:lumOff val="35000"/>
                  </a:schemeClr>
                </a:solidFill>
                <a:latin typeface="HelveticaNeueLT Std" panose="020B0604020202020204" pitchFamily="34" charset="0"/>
              </a:rPr>
              <a:t>: </a:t>
            </a:r>
            <a:br>
              <a:rPr lang="fr-FR" sz="2000" dirty="0">
                <a:solidFill>
                  <a:schemeClr val="tx1">
                    <a:lumMod val="65000"/>
                    <a:lumOff val="35000"/>
                  </a:schemeClr>
                </a:solidFill>
                <a:latin typeface="HelveticaNeueLT Std" panose="020B0604020202020204" pitchFamily="34" charset="0"/>
              </a:rPr>
            </a:br>
            <a:r>
              <a:rPr lang="fr-FR" sz="2000" dirty="0" err="1">
                <a:latin typeface="HelveticaNeueLT Std" panose="020B0604020202020204" pitchFamily="34" charset="0"/>
              </a:rPr>
              <a:t>Finançament</a:t>
            </a:r>
            <a:r>
              <a:rPr lang="fr-FR" sz="2000" dirty="0">
                <a:latin typeface="HelveticaNeueLT Std" panose="020B0604020202020204" pitchFamily="34" charset="0"/>
              </a:rPr>
              <a:t> de </a:t>
            </a:r>
            <a:r>
              <a:rPr lang="fr-FR" sz="2000" dirty="0" err="1">
                <a:latin typeface="HelveticaNeueLT Std" panose="020B0604020202020204" pitchFamily="34" charset="0"/>
              </a:rPr>
              <a:t>tallers</a:t>
            </a:r>
            <a:r>
              <a:rPr lang="fr-FR" sz="2000" dirty="0">
                <a:latin typeface="HelveticaNeueLT Std" panose="020B0604020202020204" pitchFamily="34" charset="0"/>
              </a:rPr>
              <a:t> i </a:t>
            </a:r>
            <a:r>
              <a:rPr lang="fr-FR" sz="2000" dirty="0" err="1">
                <a:latin typeface="HelveticaNeueLT Std" panose="020B0604020202020204" pitchFamily="34" charset="0"/>
              </a:rPr>
              <a:t>activitats</a:t>
            </a:r>
            <a:r>
              <a:rPr lang="fr-FR" sz="2000" dirty="0">
                <a:latin typeface="HelveticaNeueLT Std" panose="020B0604020202020204" pitchFamily="34" charset="0"/>
              </a:rPr>
              <a:t> formatives d'</a:t>
            </a:r>
            <a:r>
              <a:rPr lang="fr-FR" sz="2000" dirty="0" err="1">
                <a:latin typeface="HelveticaNeueLT Std" panose="020B0604020202020204" pitchFamily="34" charset="0"/>
              </a:rPr>
              <a:t>àmbit</a:t>
            </a:r>
            <a:r>
              <a:rPr lang="fr-FR" sz="2000" dirty="0">
                <a:latin typeface="HelveticaNeueLT Std" panose="020B0604020202020204" pitchFamily="34" charset="0"/>
              </a:rPr>
              <a:t> cultural</a:t>
            </a:r>
            <a:endParaRPr lang="es-ES" sz="2000" dirty="0">
              <a:latin typeface="HelveticaNeueLT Std" panose="020B0604020202020204" pitchFamily="34" charset="0"/>
            </a:endParaRPr>
          </a:p>
        </p:txBody>
      </p:sp>
      <p:cxnSp>
        <p:nvCxnSpPr>
          <p:cNvPr id="10" name="Connector de fletxa recta 9">
            <a:extLst>
              <a:ext uri="{FF2B5EF4-FFF2-40B4-BE49-F238E27FC236}">
                <a16:creationId xmlns:a16="http://schemas.microsoft.com/office/drawing/2014/main" id="{7861687D-20C0-1C2F-FCF9-DCD761E257A7}"/>
              </a:ext>
            </a:extLst>
          </p:cNvPr>
          <p:cNvCxnSpPr>
            <a:cxnSpLocks/>
          </p:cNvCxnSpPr>
          <p:nvPr/>
        </p:nvCxnSpPr>
        <p:spPr>
          <a:xfrm flipH="1">
            <a:off x="4401403" y="2750075"/>
            <a:ext cx="985150" cy="29563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nector de fletxa recta 16">
            <a:extLst>
              <a:ext uri="{FF2B5EF4-FFF2-40B4-BE49-F238E27FC236}">
                <a16:creationId xmlns:a16="http://schemas.microsoft.com/office/drawing/2014/main" id="{A1267D33-E60E-9478-EF5D-E1D3DBB3A72F}"/>
              </a:ext>
            </a:extLst>
          </p:cNvPr>
          <p:cNvCxnSpPr>
            <a:cxnSpLocks/>
          </p:cNvCxnSpPr>
          <p:nvPr/>
        </p:nvCxnSpPr>
        <p:spPr>
          <a:xfrm flipH="1" flipV="1">
            <a:off x="4351618" y="1842162"/>
            <a:ext cx="956027" cy="3647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Marcador de texto 4">
            <a:extLst>
              <a:ext uri="{FF2B5EF4-FFF2-40B4-BE49-F238E27FC236}">
                <a16:creationId xmlns:a16="http://schemas.microsoft.com/office/drawing/2014/main" id="{35AECAD4-74E0-5060-2698-28AE6A6C80FD}"/>
              </a:ext>
            </a:extLst>
          </p:cNvPr>
          <p:cNvSpPr txBox="1">
            <a:spLocks/>
          </p:cNvSpPr>
          <p:nvPr/>
        </p:nvSpPr>
        <p:spPr>
          <a:xfrm>
            <a:off x="510226" y="1510456"/>
            <a:ext cx="3144317" cy="38840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Identificació dels agents implicats</a:t>
            </a:r>
          </a:p>
        </p:txBody>
      </p:sp>
      <p:sp>
        <p:nvSpPr>
          <p:cNvPr id="23" name="Marcador de texto 7">
            <a:extLst>
              <a:ext uri="{FF2B5EF4-FFF2-40B4-BE49-F238E27FC236}">
                <a16:creationId xmlns:a16="http://schemas.microsoft.com/office/drawing/2014/main" id="{91370819-BC1D-A758-F725-2C6936299980}"/>
              </a:ext>
            </a:extLst>
          </p:cNvPr>
          <p:cNvSpPr txBox="1">
            <a:spLocks/>
          </p:cNvSpPr>
          <p:nvPr/>
        </p:nvSpPr>
        <p:spPr>
          <a:xfrm>
            <a:off x="86946" y="1479417"/>
            <a:ext cx="53273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09.</a:t>
            </a:r>
          </a:p>
        </p:txBody>
      </p:sp>
      <p:sp>
        <p:nvSpPr>
          <p:cNvPr id="24" name="Marcador de texto 8">
            <a:extLst>
              <a:ext uri="{FF2B5EF4-FFF2-40B4-BE49-F238E27FC236}">
                <a16:creationId xmlns:a16="http://schemas.microsoft.com/office/drawing/2014/main" id="{DC1AAACB-9A73-500C-808E-7F18654A588B}"/>
              </a:ext>
            </a:extLst>
          </p:cNvPr>
          <p:cNvSpPr txBox="1">
            <a:spLocks/>
          </p:cNvSpPr>
          <p:nvPr/>
        </p:nvSpPr>
        <p:spPr>
          <a:xfrm>
            <a:off x="510226" y="1821848"/>
            <a:ext cx="3863932" cy="625605"/>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No oblideu identificar les entitats o professionals implicats en el disseny i/o execució del projecte. Els centres docents (escoles, instituts, escoles municipals de música, etc.) i/o el personal dels equipaments municipals són treball transversal i s’hauria  d’especificar a l’apartat anterior. </a:t>
            </a:r>
          </a:p>
        </p:txBody>
      </p:sp>
      <p:pic>
        <p:nvPicPr>
          <p:cNvPr id="25" name="Gràfic 24" descr="Head with gears with solid fill">
            <a:extLst>
              <a:ext uri="{FF2B5EF4-FFF2-40B4-BE49-F238E27FC236}">
                <a16:creationId xmlns:a16="http://schemas.microsoft.com/office/drawing/2014/main" id="{EBBB8900-CBDB-78E5-CDE5-9E9F989FF5B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60879" y="2435499"/>
            <a:ext cx="414827" cy="414827"/>
          </a:xfrm>
          <a:prstGeom prst="rect">
            <a:avLst/>
          </a:prstGeom>
        </p:spPr>
      </p:pic>
      <p:sp>
        <p:nvSpPr>
          <p:cNvPr id="27" name="Marcador de texto 8">
            <a:extLst>
              <a:ext uri="{FF2B5EF4-FFF2-40B4-BE49-F238E27FC236}">
                <a16:creationId xmlns:a16="http://schemas.microsoft.com/office/drawing/2014/main" id="{848793EA-A082-798F-D047-68AB30BE6212}"/>
              </a:ext>
            </a:extLst>
          </p:cNvPr>
          <p:cNvSpPr txBox="1">
            <a:spLocks/>
          </p:cNvSpPr>
          <p:nvPr/>
        </p:nvSpPr>
        <p:spPr>
          <a:xfrm>
            <a:off x="975706" y="2433994"/>
            <a:ext cx="3391461" cy="412229"/>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r>
              <a:rPr lang="ca-ES" sz="800" b="1" dirty="0">
                <a:latin typeface="HelveticaNeueLT Std" panose="020B0604020202020204" pitchFamily="34" charset="0"/>
                <a:ea typeface="Calibri" panose="020F0502020204030204" pitchFamily="34" charset="0"/>
                <a:cs typeface="Times New Roman" panose="02020603050405020304" pitchFamily="18" charset="0"/>
              </a:rPr>
              <a:t>Important! </a:t>
            </a:r>
            <a:r>
              <a:rPr lang="ca-ES" sz="800" dirty="0">
                <a:latin typeface="HelveticaNeueLT Std" panose="020B0604020202020204" pitchFamily="34" charset="0"/>
                <a:ea typeface="Calibri" panose="020F0502020204030204" pitchFamily="34" charset="0"/>
                <a:cs typeface="Times New Roman" panose="02020603050405020304" pitchFamily="18" charset="0"/>
              </a:rPr>
              <a:t>No es comptabilitzaran aquells agents que no estiguin degudament especificats</a:t>
            </a:r>
            <a:r>
              <a:rPr lang="ca-ES" sz="800" b="1" dirty="0">
                <a:latin typeface="HelveticaNeueLT Std" panose="020B0604020202020204" pitchFamily="34" charset="0"/>
                <a:ea typeface="Calibri" panose="020F0502020204030204" pitchFamily="34" charset="0"/>
                <a:cs typeface="Times New Roman" panose="02020603050405020304" pitchFamily="18" charset="0"/>
              </a:rPr>
              <a:t>.</a:t>
            </a:r>
            <a:endParaRPr lang="ca-ES" sz="800" dirty="0">
              <a:latin typeface="HelveticaNeueLT Std" panose="020B0604020202020204" pitchFamily="34" charset="0"/>
              <a:ea typeface="Calibri" panose="020F0502020204030204" pitchFamily="34" charset="0"/>
              <a:cs typeface="Times New Roman" panose="02020603050405020304" pitchFamily="18" charset="0"/>
            </a:endParaRPr>
          </a:p>
        </p:txBody>
      </p:sp>
      <p:sp>
        <p:nvSpPr>
          <p:cNvPr id="11" name="Marcador de texto 3">
            <a:extLst>
              <a:ext uri="{FF2B5EF4-FFF2-40B4-BE49-F238E27FC236}">
                <a16:creationId xmlns:a16="http://schemas.microsoft.com/office/drawing/2014/main" id="{D4DC0929-C13E-A75F-29A8-F48B648C1484}"/>
              </a:ext>
            </a:extLst>
          </p:cNvPr>
          <p:cNvSpPr txBox="1">
            <a:spLocks/>
          </p:cNvSpPr>
          <p:nvPr/>
        </p:nvSpPr>
        <p:spPr>
          <a:xfrm>
            <a:off x="50996" y="2882845"/>
            <a:ext cx="4299006" cy="38840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Dades econòmiques de la programació formativa</a:t>
            </a:r>
          </a:p>
        </p:txBody>
      </p:sp>
      <p:sp>
        <p:nvSpPr>
          <p:cNvPr id="12" name="Marcador de texto 5">
            <a:extLst>
              <a:ext uri="{FF2B5EF4-FFF2-40B4-BE49-F238E27FC236}">
                <a16:creationId xmlns:a16="http://schemas.microsoft.com/office/drawing/2014/main" id="{FDF84FB8-B530-1155-8C50-ED29462EB2C2}"/>
              </a:ext>
            </a:extLst>
          </p:cNvPr>
          <p:cNvSpPr txBox="1">
            <a:spLocks/>
          </p:cNvSpPr>
          <p:nvPr/>
        </p:nvSpPr>
        <p:spPr>
          <a:xfrm>
            <a:off x="57868" y="3125842"/>
            <a:ext cx="4376708" cy="541344"/>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És important tenir present que els recursos disponibles són limitats. Per aquest motiu, en cas que la sol·licitud sigui aprovada, l’import concedit pot no correspondre al sol·licitat. L’import a atorgar es determinarà en funció de la puntuació obtinguda per la sol·licitud i dels criteris de distribució establerts a la convocatòria en funció del pressupost existent.</a:t>
            </a:r>
          </a:p>
        </p:txBody>
      </p:sp>
      <p:sp>
        <p:nvSpPr>
          <p:cNvPr id="35" name="Marcador de texto 5">
            <a:extLst>
              <a:ext uri="{FF2B5EF4-FFF2-40B4-BE49-F238E27FC236}">
                <a16:creationId xmlns:a16="http://schemas.microsoft.com/office/drawing/2014/main" id="{CD98725F-2A3A-4D43-3B6C-6F182CDA94F4}"/>
              </a:ext>
            </a:extLst>
          </p:cNvPr>
          <p:cNvSpPr txBox="1">
            <a:spLocks/>
          </p:cNvSpPr>
          <p:nvPr/>
        </p:nvSpPr>
        <p:spPr>
          <a:xfrm>
            <a:off x="1034508" y="3697199"/>
            <a:ext cx="3398452" cy="1351815"/>
          </a:xfrm>
          <a:prstGeom prst="rect">
            <a:avLst/>
          </a:prstGeom>
        </p:spPr>
        <p:txBody>
          <a:bodyPr vert="horz" lIns="91440" tIns="45720" rIns="91440" bIns="45720" rtlCol="0">
            <a:noAutofit/>
          </a:bodyPr>
          <a:lstStyle>
            <a:defPPr>
              <a:defRPr lang="es-ES"/>
            </a:defPPr>
            <a:lvl1pPr indent="0" algn="just">
              <a:spcBef>
                <a:spcPct val="20000"/>
              </a:spcBef>
              <a:buFont typeface="Arial"/>
              <a:buNone/>
              <a:defRPr sz="800" b="0">
                <a:latin typeface="HelveticaNeueLT Std" panose="020B0604020202020204" pitchFamily="34" charset="0"/>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ca-ES" b="1" dirty="0"/>
              <a:t>Important! </a:t>
            </a:r>
            <a:r>
              <a:rPr lang="ca-ES" dirty="0"/>
              <a:t>És important tenir present que l’import sol·licitat a la Diputació de Barcelona pot no coincidir amb l’import finalment concedit. En aquest cas, l’ens local haurà d’assumir la part del cost de les activitats no coberta pel suport atorgat. Per aquest motiu, us recomanem que definiu el pressupost de les activitats formatives de manera realista i ajustada a les necessitats del projecte. Tingueu en compte que una desviació pressupostària significativa respecte al pressupost aprovat pot tenir conseqüències en la justificació del recurs i, en determinats casos, comportar una reducció o revocació del suport concedit. </a:t>
            </a:r>
          </a:p>
        </p:txBody>
      </p:sp>
      <p:pic>
        <p:nvPicPr>
          <p:cNvPr id="42" name="Gràfic 41" descr="Head with gears with solid fill">
            <a:extLst>
              <a:ext uri="{FF2B5EF4-FFF2-40B4-BE49-F238E27FC236}">
                <a16:creationId xmlns:a16="http://schemas.microsoft.com/office/drawing/2014/main" id="{09FD2518-ED05-FBE4-4047-9B6C3E67EB3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9681" y="3795604"/>
            <a:ext cx="417608" cy="417608"/>
          </a:xfrm>
          <a:prstGeom prst="rect">
            <a:avLst/>
          </a:prstGeom>
        </p:spPr>
      </p:pic>
      <p:pic>
        <p:nvPicPr>
          <p:cNvPr id="4" name="Imatge 3">
            <a:extLst>
              <a:ext uri="{FF2B5EF4-FFF2-40B4-BE49-F238E27FC236}">
                <a16:creationId xmlns:a16="http://schemas.microsoft.com/office/drawing/2014/main" id="{AE0ECCDB-65D1-6459-8574-6828B924FD11}"/>
              </a:ext>
            </a:extLst>
          </p:cNvPr>
          <p:cNvPicPr>
            <a:picLocks noChangeAspect="1"/>
          </p:cNvPicPr>
          <p:nvPr/>
        </p:nvPicPr>
        <p:blipFill>
          <a:blip r:embed="rId3"/>
          <a:stretch>
            <a:fillRect/>
          </a:stretch>
        </p:blipFill>
        <p:spPr>
          <a:xfrm>
            <a:off x="5393544" y="899281"/>
            <a:ext cx="2969384" cy="4270351"/>
          </a:xfrm>
          <a:prstGeom prst="rect">
            <a:avLst/>
          </a:prstGeom>
        </p:spPr>
      </p:pic>
    </p:spTree>
    <p:extLst>
      <p:ext uri="{BB962C8B-B14F-4D97-AF65-F5344CB8AC3E}">
        <p14:creationId xmlns:p14="http://schemas.microsoft.com/office/powerpoint/2010/main" val="813864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055" y="91094"/>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Finançament de tallers i activitats formatives d'àmbit cultural</a:t>
            </a:r>
          </a:p>
        </p:txBody>
      </p:sp>
      <p:cxnSp>
        <p:nvCxnSpPr>
          <p:cNvPr id="14" name="Connector de fletxa recta 13">
            <a:extLst>
              <a:ext uri="{FF2B5EF4-FFF2-40B4-BE49-F238E27FC236}">
                <a16:creationId xmlns:a16="http://schemas.microsoft.com/office/drawing/2014/main" id="{18AC99B3-5D11-8DBF-35B9-65A6D5197B0D}"/>
              </a:ext>
            </a:extLst>
          </p:cNvPr>
          <p:cNvCxnSpPr>
            <a:cxnSpLocks/>
          </p:cNvCxnSpPr>
          <p:nvPr/>
        </p:nvCxnSpPr>
        <p:spPr>
          <a:xfrm flipH="1" flipV="1">
            <a:off x="4391696" y="1804020"/>
            <a:ext cx="988387" cy="8662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Marcador de texto 3"/>
          <p:cNvSpPr>
            <a:spLocks noGrp="1"/>
          </p:cNvSpPr>
          <p:nvPr>
            <p:ph type="body" sz="quarter" idx="14"/>
          </p:nvPr>
        </p:nvSpPr>
        <p:spPr>
          <a:xfrm>
            <a:off x="405496" y="1555287"/>
            <a:ext cx="3900937" cy="390907"/>
          </a:xfrm>
        </p:spPr>
        <p:txBody>
          <a:bodyPr>
            <a:normAutofit/>
          </a:bodyPr>
          <a:lstStyle/>
          <a:p>
            <a:r>
              <a:rPr lang="ca-ES" sz="1200" dirty="0">
                <a:latin typeface="HelveticaNeueLT Std" panose="020B0604020202020204" pitchFamily="34" charset="0"/>
              </a:rPr>
              <a:t>Tram de població al qual pertany l’ens local</a:t>
            </a:r>
          </a:p>
        </p:txBody>
      </p:sp>
      <p:sp>
        <p:nvSpPr>
          <p:cNvPr id="18" name="Marcador de texto 5"/>
          <p:cNvSpPr txBox="1">
            <a:spLocks/>
          </p:cNvSpPr>
          <p:nvPr/>
        </p:nvSpPr>
        <p:spPr>
          <a:xfrm>
            <a:off x="404175" y="1817165"/>
            <a:ext cx="3902291" cy="738845"/>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És essencial que cliqueu el tram de població al qual pertany el vostre ens local. En el cas de ens supramunicipals el còmput total d’habitants correspondrà a la suma dels habitants de tots els municipis que la conformen.</a:t>
            </a:r>
          </a:p>
          <a:p>
            <a:pPr algn="just"/>
            <a:r>
              <a:rPr lang="ca-ES" sz="800" dirty="0">
                <a:latin typeface="HelveticaNeueLT Std" panose="020B0604020202020204" pitchFamily="34" charset="0"/>
              </a:rPr>
              <a:t>En l’apartat “Condicions d’execució i justificació” de la fitxa del recurs podreu consultar els percentatges de cofinançament obligatoris.</a:t>
            </a:r>
          </a:p>
        </p:txBody>
      </p:sp>
      <p:sp>
        <p:nvSpPr>
          <p:cNvPr id="19" name="Marcador de texto 6"/>
          <p:cNvSpPr txBox="1">
            <a:spLocks/>
          </p:cNvSpPr>
          <p:nvPr/>
        </p:nvSpPr>
        <p:spPr>
          <a:xfrm>
            <a:off x="1" y="1503175"/>
            <a:ext cx="583473"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10.</a:t>
            </a:r>
          </a:p>
        </p:txBody>
      </p:sp>
      <p:sp>
        <p:nvSpPr>
          <p:cNvPr id="22" name="Marcador de texto 3"/>
          <p:cNvSpPr txBox="1">
            <a:spLocks/>
          </p:cNvSpPr>
          <p:nvPr/>
        </p:nvSpPr>
        <p:spPr>
          <a:xfrm>
            <a:off x="398210" y="2525439"/>
            <a:ext cx="3536578"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Estructura de finançament</a:t>
            </a:r>
          </a:p>
        </p:txBody>
      </p:sp>
      <p:sp>
        <p:nvSpPr>
          <p:cNvPr id="23" name="Marcador de texto 5"/>
          <p:cNvSpPr txBox="1">
            <a:spLocks/>
          </p:cNvSpPr>
          <p:nvPr/>
        </p:nvSpPr>
        <p:spPr>
          <a:xfrm>
            <a:off x="404175" y="2771346"/>
            <a:ext cx="3902291" cy="137265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Tingueu en compte que els ens locals han d’assumir un cofinançament obligatori, excepte en els supòsits previstos en la fitxa del recurs, apartat «Condicions d’execució i justificació». Aquesta excepció s’aplica als ens locals de fins a 1.000 habitants i als casos en què l’import atorgat sigui igual o inferior a 3.000 €.</a:t>
            </a:r>
          </a:p>
          <a:p>
            <a:pPr algn="just"/>
            <a:r>
              <a:rPr lang="ca-ES" sz="800" dirty="0">
                <a:latin typeface="HelveticaNeueLT Std" panose="020B0604020202020204" pitchFamily="34" charset="0"/>
              </a:rPr>
              <a:t>Ara bé, excepte quan el pressupost total de la sol·licitud sigui igual o inferior a 3.000 €, en el moment de presentar la proposta no és possible saber si aquesta rebrà suport econòmic ni, en cas d'obtenir la puntuació mínima requerida, quin serà l’import final concedit. Per aquest motiu, us recomanem que empleneu aquest apartat amb especial cura i que prevegeu uns ingressos i unes despeses coherents, realistes i ajustats a les necessitats de la programació. </a:t>
            </a:r>
            <a:br>
              <a:rPr lang="ca-ES" sz="800" dirty="0"/>
            </a:br>
            <a:endParaRPr lang="es-ES" sz="800" dirty="0"/>
          </a:p>
        </p:txBody>
      </p:sp>
      <p:sp>
        <p:nvSpPr>
          <p:cNvPr id="24" name="Marcador de texto 6"/>
          <p:cNvSpPr txBox="1">
            <a:spLocks/>
          </p:cNvSpPr>
          <p:nvPr/>
        </p:nvSpPr>
        <p:spPr>
          <a:xfrm>
            <a:off x="26532" y="2475705"/>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11.</a:t>
            </a:r>
          </a:p>
        </p:txBody>
      </p:sp>
      <p:pic>
        <p:nvPicPr>
          <p:cNvPr id="25" name="Gràfic 24" descr="Head with gears with solid fill">
            <a:extLst>
              <a:ext uri="{FF2B5EF4-FFF2-40B4-BE49-F238E27FC236}">
                <a16:creationId xmlns:a16="http://schemas.microsoft.com/office/drawing/2014/main" id="{A455B82C-F567-C283-EB2C-81A2423DE8F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3137" y="4304075"/>
            <a:ext cx="362264" cy="362264"/>
          </a:xfrm>
          <a:prstGeom prst="rect">
            <a:avLst/>
          </a:prstGeom>
        </p:spPr>
      </p:pic>
      <p:sp>
        <p:nvSpPr>
          <p:cNvPr id="26" name="Marcador de texto 5">
            <a:extLst>
              <a:ext uri="{FF2B5EF4-FFF2-40B4-BE49-F238E27FC236}">
                <a16:creationId xmlns:a16="http://schemas.microsoft.com/office/drawing/2014/main" id="{6AC24136-6ECC-1F78-F9EB-CA5201D3123E}"/>
              </a:ext>
            </a:extLst>
          </p:cNvPr>
          <p:cNvSpPr txBox="1">
            <a:spLocks/>
          </p:cNvSpPr>
          <p:nvPr/>
        </p:nvSpPr>
        <p:spPr>
          <a:xfrm>
            <a:off x="835401" y="4185646"/>
            <a:ext cx="3440143" cy="777730"/>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b="1" dirty="0">
                <a:latin typeface="HelveticaNeueLT Std" panose="020B0604020202020204" pitchFamily="34" charset="0"/>
              </a:rPr>
              <a:t>Important!</a:t>
            </a:r>
            <a:r>
              <a:rPr lang="ca-ES" sz="800" dirty="0">
                <a:latin typeface="HelveticaNeueLT Std" panose="020B0604020202020204" pitchFamily="34" charset="0"/>
              </a:rPr>
              <a:t> En cas d’assolir la puntuació mínima requerida (60 punts), l’import sol·licitat a la Diputació de Barcelona no es correspondrà necessàriament amb l’import finalment concedit. Per aquest motiu, és important tenir en compte que l’ens local haurà d’assumir, si escau, la diferència entre el cost total de la programació prevista i l’import atorgat.</a:t>
            </a:r>
          </a:p>
          <a:p>
            <a:pPr algn="just"/>
            <a:br>
              <a:rPr lang="ca-ES" sz="800" dirty="0"/>
            </a:br>
            <a:endParaRPr lang="es-ES" sz="800" dirty="0"/>
          </a:p>
        </p:txBody>
      </p:sp>
      <p:cxnSp>
        <p:nvCxnSpPr>
          <p:cNvPr id="28" name="Connector de fletxa recta 27">
            <a:extLst>
              <a:ext uri="{FF2B5EF4-FFF2-40B4-BE49-F238E27FC236}">
                <a16:creationId xmlns:a16="http://schemas.microsoft.com/office/drawing/2014/main" id="{BCB030DA-4743-8CF4-3F91-F740356C11C6}"/>
              </a:ext>
            </a:extLst>
          </p:cNvPr>
          <p:cNvCxnSpPr>
            <a:cxnSpLocks/>
          </p:cNvCxnSpPr>
          <p:nvPr/>
        </p:nvCxnSpPr>
        <p:spPr>
          <a:xfrm flipH="1" flipV="1">
            <a:off x="4391696" y="2878572"/>
            <a:ext cx="1032597" cy="5287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Imatge 2">
            <a:extLst>
              <a:ext uri="{FF2B5EF4-FFF2-40B4-BE49-F238E27FC236}">
                <a16:creationId xmlns:a16="http://schemas.microsoft.com/office/drawing/2014/main" id="{1510A617-3647-5589-16A8-E03381FC2F09}"/>
              </a:ext>
            </a:extLst>
          </p:cNvPr>
          <p:cNvPicPr>
            <a:picLocks noChangeAspect="1"/>
          </p:cNvPicPr>
          <p:nvPr/>
        </p:nvPicPr>
        <p:blipFill>
          <a:blip r:embed="rId3"/>
          <a:stretch>
            <a:fillRect/>
          </a:stretch>
        </p:blipFill>
        <p:spPr>
          <a:xfrm>
            <a:off x="5424293" y="899281"/>
            <a:ext cx="2969384" cy="4270351"/>
          </a:xfrm>
          <a:prstGeom prst="rect">
            <a:avLst/>
          </a:prstGeom>
        </p:spPr>
      </p:pic>
    </p:spTree>
    <p:extLst>
      <p:ext uri="{BB962C8B-B14F-4D97-AF65-F5344CB8AC3E}">
        <p14:creationId xmlns:p14="http://schemas.microsoft.com/office/powerpoint/2010/main" val="350823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ca-ES" sz="2000" dirty="0">
                <a:solidFill>
                  <a:schemeClr val="tx1">
                    <a:lumMod val="65000"/>
                    <a:lumOff val="35000"/>
                  </a:schemeClr>
                </a:solidFill>
                <a:latin typeface="HelveticaNeueLT Std" panose="020B0604020202020204" pitchFamily="34" charset="0"/>
              </a:rPr>
              <a:t>Recurs</a:t>
            </a:r>
            <a:r>
              <a:rPr lang="fr-FR" sz="2000" dirty="0">
                <a:solidFill>
                  <a:schemeClr val="tx1">
                    <a:lumMod val="65000"/>
                    <a:lumOff val="35000"/>
                  </a:schemeClr>
                </a:solidFill>
                <a:latin typeface="HelveticaNeueLT Std" panose="020B0604020202020204" pitchFamily="34" charset="0"/>
              </a:rPr>
              <a:t>: </a:t>
            </a:r>
            <a:br>
              <a:rPr lang="fr-FR" sz="2000" dirty="0">
                <a:solidFill>
                  <a:schemeClr val="tx1">
                    <a:lumMod val="65000"/>
                    <a:lumOff val="35000"/>
                  </a:schemeClr>
                </a:solidFill>
                <a:latin typeface="HelveticaNeueLT Std" panose="020B0604020202020204" pitchFamily="34" charset="0"/>
              </a:rPr>
            </a:br>
            <a:r>
              <a:rPr lang="fr-FR" sz="2000" dirty="0" err="1">
                <a:latin typeface="HelveticaNeueLT Std" panose="020B0604020202020204" pitchFamily="34" charset="0"/>
              </a:rPr>
              <a:t>Finançament</a:t>
            </a:r>
            <a:r>
              <a:rPr lang="fr-FR" sz="2000" dirty="0">
                <a:latin typeface="HelveticaNeueLT Std" panose="020B0604020202020204" pitchFamily="34" charset="0"/>
              </a:rPr>
              <a:t> de </a:t>
            </a:r>
            <a:r>
              <a:rPr lang="fr-FR" sz="2000" dirty="0" err="1">
                <a:latin typeface="HelveticaNeueLT Std" panose="020B0604020202020204" pitchFamily="34" charset="0"/>
              </a:rPr>
              <a:t>tallers</a:t>
            </a:r>
            <a:r>
              <a:rPr lang="fr-FR" sz="2000" dirty="0">
                <a:latin typeface="HelveticaNeueLT Std" panose="020B0604020202020204" pitchFamily="34" charset="0"/>
              </a:rPr>
              <a:t> i </a:t>
            </a:r>
            <a:r>
              <a:rPr lang="fr-FR" sz="2000" dirty="0" err="1">
                <a:latin typeface="HelveticaNeueLT Std" panose="020B0604020202020204" pitchFamily="34" charset="0"/>
              </a:rPr>
              <a:t>activitats</a:t>
            </a:r>
            <a:r>
              <a:rPr lang="fr-FR" sz="2000" dirty="0">
                <a:latin typeface="HelveticaNeueLT Std" panose="020B0604020202020204" pitchFamily="34" charset="0"/>
              </a:rPr>
              <a:t> formatives d'</a:t>
            </a:r>
            <a:r>
              <a:rPr lang="fr-FR" sz="2000" dirty="0" err="1">
                <a:latin typeface="HelveticaNeueLT Std" panose="020B0604020202020204" pitchFamily="34" charset="0"/>
              </a:rPr>
              <a:t>àmbit</a:t>
            </a:r>
            <a:r>
              <a:rPr lang="fr-FR" sz="2000" dirty="0">
                <a:latin typeface="HelveticaNeueLT Std" panose="020B0604020202020204" pitchFamily="34" charset="0"/>
              </a:rPr>
              <a:t> cultural</a:t>
            </a:r>
            <a:endParaRPr lang="es-ES" sz="2000" dirty="0">
              <a:latin typeface="HelveticaNeueLT Std" panose="020B0604020202020204" pitchFamily="34" charset="0"/>
            </a:endParaRPr>
          </a:p>
        </p:txBody>
      </p:sp>
      <p:cxnSp>
        <p:nvCxnSpPr>
          <p:cNvPr id="10" name="Connector de fletxa recta 9">
            <a:extLst>
              <a:ext uri="{FF2B5EF4-FFF2-40B4-BE49-F238E27FC236}">
                <a16:creationId xmlns:a16="http://schemas.microsoft.com/office/drawing/2014/main" id="{919ABB4D-3FBD-433F-BC13-8D08B7829B78}"/>
              </a:ext>
            </a:extLst>
          </p:cNvPr>
          <p:cNvCxnSpPr>
            <a:cxnSpLocks/>
          </p:cNvCxnSpPr>
          <p:nvPr/>
        </p:nvCxnSpPr>
        <p:spPr>
          <a:xfrm flipH="1">
            <a:off x="4371665" y="2640072"/>
            <a:ext cx="1091707" cy="3091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nector de fletxa recta 16">
            <a:extLst>
              <a:ext uri="{FF2B5EF4-FFF2-40B4-BE49-F238E27FC236}">
                <a16:creationId xmlns:a16="http://schemas.microsoft.com/office/drawing/2014/main" id="{F0DD4E73-C4A9-F887-A663-E2344C762F4D}"/>
              </a:ext>
            </a:extLst>
          </p:cNvPr>
          <p:cNvCxnSpPr>
            <a:cxnSpLocks/>
          </p:cNvCxnSpPr>
          <p:nvPr/>
        </p:nvCxnSpPr>
        <p:spPr>
          <a:xfrm flipH="1">
            <a:off x="4303574" y="1804274"/>
            <a:ext cx="1159798"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Marcador de texto 8">
            <a:extLst>
              <a:ext uri="{FF2B5EF4-FFF2-40B4-BE49-F238E27FC236}">
                <a16:creationId xmlns:a16="http://schemas.microsoft.com/office/drawing/2014/main" id="{0D41EFB5-F645-7DBE-698B-38A714129AF4}"/>
              </a:ext>
            </a:extLst>
          </p:cNvPr>
          <p:cNvSpPr txBox="1">
            <a:spLocks/>
          </p:cNvSpPr>
          <p:nvPr/>
        </p:nvSpPr>
        <p:spPr>
          <a:xfrm>
            <a:off x="585040" y="1824948"/>
            <a:ext cx="3911106" cy="139007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endParaRPr lang="es-ES" dirty="0"/>
          </a:p>
        </p:txBody>
      </p:sp>
      <p:sp>
        <p:nvSpPr>
          <p:cNvPr id="38" name="Marcador de texto 3">
            <a:extLst>
              <a:ext uri="{FF2B5EF4-FFF2-40B4-BE49-F238E27FC236}">
                <a16:creationId xmlns:a16="http://schemas.microsoft.com/office/drawing/2014/main" id="{9510E287-602D-4668-90B5-205332B63E3B}"/>
              </a:ext>
            </a:extLst>
          </p:cNvPr>
          <p:cNvSpPr txBox="1">
            <a:spLocks/>
          </p:cNvSpPr>
          <p:nvPr/>
        </p:nvSpPr>
        <p:spPr>
          <a:xfrm>
            <a:off x="479986" y="1634955"/>
            <a:ext cx="3543867" cy="35744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300" dirty="0">
                <a:latin typeface="HelveticaNeueLT Std" panose="020B0604020202020204" pitchFamily="34" charset="0"/>
              </a:rPr>
              <a:t>Despeses </a:t>
            </a:r>
            <a:r>
              <a:rPr lang="ca-ES" sz="1200" dirty="0">
                <a:latin typeface="HelveticaNeueLT Std" panose="020B0604020202020204" pitchFamily="34" charset="0"/>
              </a:rPr>
              <a:t>previstes</a:t>
            </a:r>
          </a:p>
        </p:txBody>
      </p:sp>
      <p:sp>
        <p:nvSpPr>
          <p:cNvPr id="4" name="Marcador de texto 5">
            <a:extLst>
              <a:ext uri="{FF2B5EF4-FFF2-40B4-BE49-F238E27FC236}">
                <a16:creationId xmlns:a16="http://schemas.microsoft.com/office/drawing/2014/main" id="{F2B25450-5624-4242-864F-728B3EA093C0}"/>
              </a:ext>
            </a:extLst>
          </p:cNvPr>
          <p:cNvSpPr txBox="1">
            <a:spLocks/>
          </p:cNvSpPr>
          <p:nvPr/>
        </p:nvSpPr>
        <p:spPr>
          <a:xfrm>
            <a:off x="478539" y="1875683"/>
            <a:ext cx="3902291" cy="962604"/>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Les despeses elegibles són aquelles associades als capítols pressupostaris I, II i IV. Aquests capítols, però, tenen unes excepcions que caldria observar a l’hora d’emplenar el formulari i que s’hauran de respectar de cara a la justificació en cas de concessió. </a:t>
            </a:r>
          </a:p>
          <a:p>
            <a:pPr algn="just"/>
            <a:r>
              <a:rPr lang="ca-ES" sz="800" dirty="0">
                <a:latin typeface="HelveticaNeueLT Std" panose="020B0604020202020204" pitchFamily="34" charset="0"/>
              </a:rPr>
              <a:t>A l’apartat “Condicions d’execució i concertació” de la fitxa del recurs podreu consultar la informació relativa a les despeses elegibles i les seves limitacions.</a:t>
            </a:r>
          </a:p>
          <a:p>
            <a:pPr algn="just"/>
            <a:endParaRPr lang="ca-ES" sz="800" dirty="0">
              <a:latin typeface="HelveticaNeueLT Std" panose="020B0604020202020204" pitchFamily="34" charset="0"/>
            </a:endParaRPr>
          </a:p>
          <a:p>
            <a:pPr algn="just"/>
            <a:br>
              <a:rPr lang="ca-ES" sz="800" dirty="0"/>
            </a:br>
            <a:endParaRPr lang="es-ES" sz="800" dirty="0"/>
          </a:p>
        </p:txBody>
      </p:sp>
      <p:sp>
        <p:nvSpPr>
          <p:cNvPr id="40" name="Marcador de texto 6">
            <a:extLst>
              <a:ext uri="{FF2B5EF4-FFF2-40B4-BE49-F238E27FC236}">
                <a16:creationId xmlns:a16="http://schemas.microsoft.com/office/drawing/2014/main" id="{7AAFF9EA-9994-403F-88D2-57839DF3F4A5}"/>
              </a:ext>
            </a:extLst>
          </p:cNvPr>
          <p:cNvSpPr txBox="1">
            <a:spLocks/>
          </p:cNvSpPr>
          <p:nvPr/>
        </p:nvSpPr>
        <p:spPr>
          <a:xfrm>
            <a:off x="95088" y="1584754"/>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12</a:t>
            </a:r>
            <a:r>
              <a:rPr lang="es-ES" sz="1800" dirty="0"/>
              <a:t>.</a:t>
            </a:r>
          </a:p>
        </p:txBody>
      </p:sp>
      <p:sp>
        <p:nvSpPr>
          <p:cNvPr id="26" name="Marcador de texto 3"/>
          <p:cNvSpPr>
            <a:spLocks noGrp="1"/>
          </p:cNvSpPr>
          <p:nvPr>
            <p:ph type="body" sz="quarter" idx="14"/>
          </p:nvPr>
        </p:nvSpPr>
        <p:spPr>
          <a:xfrm>
            <a:off x="507784" y="2809248"/>
            <a:ext cx="3536578" cy="491814"/>
          </a:xfrm>
        </p:spPr>
        <p:txBody>
          <a:bodyPr>
            <a:normAutofit/>
          </a:bodyPr>
          <a:lstStyle/>
          <a:p>
            <a:r>
              <a:rPr lang="ca-ES" sz="1300" dirty="0">
                <a:latin typeface="HelveticaNeueLT Std" panose="020B0604020202020204" pitchFamily="34" charset="0"/>
              </a:rPr>
              <a:t>Diferència </a:t>
            </a:r>
            <a:r>
              <a:rPr lang="ca-ES" sz="1200" dirty="0">
                <a:latin typeface="HelveticaNeueLT Std" panose="020B0604020202020204" pitchFamily="34" charset="0"/>
              </a:rPr>
              <a:t>entre</a:t>
            </a:r>
            <a:r>
              <a:rPr lang="ca-ES" sz="1300" dirty="0">
                <a:latin typeface="HelveticaNeueLT Std" panose="020B0604020202020204" pitchFamily="34" charset="0"/>
              </a:rPr>
              <a:t> ingressos i despeses</a:t>
            </a:r>
          </a:p>
        </p:txBody>
      </p:sp>
      <p:sp>
        <p:nvSpPr>
          <p:cNvPr id="27" name="Marcador de texto 5"/>
          <p:cNvSpPr txBox="1">
            <a:spLocks/>
          </p:cNvSpPr>
          <p:nvPr/>
        </p:nvSpPr>
        <p:spPr>
          <a:xfrm>
            <a:off x="519128" y="3061372"/>
            <a:ext cx="3902291" cy="500509"/>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Per tal que l’estructura de finançament sigui correcte, la diferència entre ingressos i despeses sempre ha de ser igual a 0.</a:t>
            </a:r>
          </a:p>
          <a:p>
            <a:pPr algn="just"/>
            <a:r>
              <a:rPr lang="ca-ES" sz="800" dirty="0">
                <a:latin typeface="HelveticaNeueLT Std" panose="020B0604020202020204" pitchFamily="34" charset="0"/>
              </a:rPr>
              <a:t>Si no és el cas, reviseu la sol·licitud per tal de detectar l’error. Gràcies!</a:t>
            </a:r>
          </a:p>
          <a:p>
            <a:pPr algn="just"/>
            <a:br>
              <a:rPr lang="ca-ES" sz="800" dirty="0"/>
            </a:br>
            <a:endParaRPr lang="es-ES" sz="800" dirty="0"/>
          </a:p>
        </p:txBody>
      </p:sp>
      <p:sp>
        <p:nvSpPr>
          <p:cNvPr id="28" name="Marcador de texto 6"/>
          <p:cNvSpPr txBox="1">
            <a:spLocks/>
          </p:cNvSpPr>
          <p:nvPr/>
        </p:nvSpPr>
        <p:spPr>
          <a:xfrm>
            <a:off x="136106" y="2759514"/>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13</a:t>
            </a:r>
            <a:r>
              <a:rPr lang="es-ES" sz="1800" dirty="0"/>
              <a:t>.</a:t>
            </a:r>
          </a:p>
        </p:txBody>
      </p:sp>
      <p:sp>
        <p:nvSpPr>
          <p:cNvPr id="30" name="Marcador de texto 3">
            <a:extLst>
              <a:ext uri="{FF2B5EF4-FFF2-40B4-BE49-F238E27FC236}">
                <a16:creationId xmlns:a16="http://schemas.microsoft.com/office/drawing/2014/main" id="{9510E287-602D-4668-90B5-205332B63E3B}"/>
              </a:ext>
            </a:extLst>
          </p:cNvPr>
          <p:cNvSpPr txBox="1">
            <a:spLocks/>
          </p:cNvSpPr>
          <p:nvPr/>
        </p:nvSpPr>
        <p:spPr>
          <a:xfrm>
            <a:off x="521004" y="3743278"/>
            <a:ext cx="3543867" cy="35744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Informació complementària</a:t>
            </a:r>
          </a:p>
        </p:txBody>
      </p:sp>
      <p:sp>
        <p:nvSpPr>
          <p:cNvPr id="31" name="Marcador de texto 5">
            <a:extLst>
              <a:ext uri="{FF2B5EF4-FFF2-40B4-BE49-F238E27FC236}">
                <a16:creationId xmlns:a16="http://schemas.microsoft.com/office/drawing/2014/main" id="{F2B25450-5624-4242-864F-728B3EA093C0}"/>
              </a:ext>
            </a:extLst>
          </p:cNvPr>
          <p:cNvSpPr txBox="1">
            <a:spLocks/>
          </p:cNvSpPr>
          <p:nvPr/>
        </p:nvSpPr>
        <p:spPr>
          <a:xfrm>
            <a:off x="519557" y="4037830"/>
            <a:ext cx="3902291" cy="628125"/>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Aquest apartat s’ha inclòs en cas que considereu convenient ampliar la informació referida a qualsevol dels apartats inclosos en el formulari de sol·licitud o també per aquella per a la qual no heu trobat cap apartat on deixar constància referida a la programació prevista.</a:t>
            </a:r>
          </a:p>
          <a:p>
            <a:pPr algn="just"/>
            <a:br>
              <a:rPr lang="ca-ES" sz="800" dirty="0"/>
            </a:br>
            <a:endParaRPr lang="es-ES" sz="800" dirty="0"/>
          </a:p>
        </p:txBody>
      </p:sp>
      <p:sp>
        <p:nvSpPr>
          <p:cNvPr id="32" name="Marcador de texto 6">
            <a:extLst>
              <a:ext uri="{FF2B5EF4-FFF2-40B4-BE49-F238E27FC236}">
                <a16:creationId xmlns:a16="http://schemas.microsoft.com/office/drawing/2014/main" id="{7AAFF9EA-9994-403F-88D2-57839DF3F4A5}"/>
              </a:ext>
            </a:extLst>
          </p:cNvPr>
          <p:cNvSpPr txBox="1">
            <a:spLocks/>
          </p:cNvSpPr>
          <p:nvPr/>
        </p:nvSpPr>
        <p:spPr>
          <a:xfrm>
            <a:off x="136106" y="3693077"/>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14</a:t>
            </a:r>
            <a:r>
              <a:rPr lang="es-ES" sz="1800" dirty="0"/>
              <a:t>.</a:t>
            </a:r>
          </a:p>
        </p:txBody>
      </p:sp>
      <p:cxnSp>
        <p:nvCxnSpPr>
          <p:cNvPr id="33" name="Connector de fletxa recta 32">
            <a:extLst>
              <a:ext uri="{FF2B5EF4-FFF2-40B4-BE49-F238E27FC236}">
                <a16:creationId xmlns:a16="http://schemas.microsoft.com/office/drawing/2014/main" id="{574E931A-4FCF-3E39-75A7-A469DC09403F}"/>
              </a:ext>
            </a:extLst>
          </p:cNvPr>
          <p:cNvCxnSpPr>
            <a:cxnSpLocks/>
          </p:cNvCxnSpPr>
          <p:nvPr/>
        </p:nvCxnSpPr>
        <p:spPr>
          <a:xfrm flipH="1">
            <a:off x="4403089" y="3075873"/>
            <a:ext cx="1184764" cy="7221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Imatge 6">
            <a:extLst>
              <a:ext uri="{FF2B5EF4-FFF2-40B4-BE49-F238E27FC236}">
                <a16:creationId xmlns:a16="http://schemas.microsoft.com/office/drawing/2014/main" id="{DE37C51B-A0EE-198F-043C-5C04F1DF08D2}"/>
              </a:ext>
            </a:extLst>
          </p:cNvPr>
          <p:cNvPicPr>
            <a:picLocks noChangeAspect="1"/>
          </p:cNvPicPr>
          <p:nvPr/>
        </p:nvPicPr>
        <p:blipFill>
          <a:blip r:embed="rId2"/>
          <a:stretch>
            <a:fillRect/>
          </a:stretch>
        </p:blipFill>
        <p:spPr>
          <a:xfrm>
            <a:off x="5519101" y="973255"/>
            <a:ext cx="2928151" cy="4155461"/>
          </a:xfrm>
          <a:prstGeom prst="rect">
            <a:avLst/>
          </a:prstGeom>
        </p:spPr>
      </p:pic>
    </p:spTree>
    <p:extLst>
      <p:ext uri="{BB962C8B-B14F-4D97-AF65-F5344CB8AC3E}">
        <p14:creationId xmlns:p14="http://schemas.microsoft.com/office/powerpoint/2010/main" val="881458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fr-FR" sz="2000" dirty="0" err="1">
                <a:solidFill>
                  <a:schemeClr val="tx1">
                    <a:lumMod val="65000"/>
                    <a:lumOff val="35000"/>
                  </a:schemeClr>
                </a:solidFill>
                <a:latin typeface="HelveticaNeueLT Std" panose="020B0604020202020204" pitchFamily="34" charset="0"/>
              </a:rPr>
              <a:t>Recurs</a:t>
            </a:r>
            <a:r>
              <a:rPr lang="fr-FR" sz="2000" dirty="0">
                <a:solidFill>
                  <a:schemeClr val="tx1">
                    <a:lumMod val="65000"/>
                    <a:lumOff val="35000"/>
                  </a:schemeClr>
                </a:solidFill>
                <a:latin typeface="HelveticaNeueLT Std" panose="020B0604020202020204" pitchFamily="34" charset="0"/>
              </a:rPr>
              <a:t>: </a:t>
            </a:r>
            <a:br>
              <a:rPr lang="fr-FR"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Finançament de tallers i activitats formatives d'àmbit cultural</a:t>
            </a:r>
          </a:p>
        </p:txBody>
      </p:sp>
      <p:cxnSp>
        <p:nvCxnSpPr>
          <p:cNvPr id="16" name="Connector de fletxa recta 15">
            <a:extLst>
              <a:ext uri="{FF2B5EF4-FFF2-40B4-BE49-F238E27FC236}">
                <a16:creationId xmlns:a16="http://schemas.microsoft.com/office/drawing/2014/main" id="{63468057-1622-891D-C409-B13B57A8A77C}"/>
              </a:ext>
            </a:extLst>
          </p:cNvPr>
          <p:cNvCxnSpPr>
            <a:cxnSpLocks/>
          </p:cNvCxnSpPr>
          <p:nvPr/>
        </p:nvCxnSpPr>
        <p:spPr>
          <a:xfrm flipH="1" flipV="1">
            <a:off x="4307830" y="1840557"/>
            <a:ext cx="1192218" cy="14553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 name="Marcador de texto 3">
            <a:extLst>
              <a:ext uri="{FF2B5EF4-FFF2-40B4-BE49-F238E27FC236}">
                <a16:creationId xmlns:a16="http://schemas.microsoft.com/office/drawing/2014/main" id="{A4777BF5-C1F3-00A1-72B6-C6F6A6173AB0}"/>
              </a:ext>
            </a:extLst>
          </p:cNvPr>
          <p:cNvSpPr txBox="1">
            <a:spLocks/>
          </p:cNvSpPr>
          <p:nvPr/>
        </p:nvSpPr>
        <p:spPr>
          <a:xfrm>
            <a:off x="15250" y="2404719"/>
            <a:ext cx="4043090" cy="38840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t>Molt</a:t>
            </a:r>
            <a:r>
              <a:rPr lang="ca-ES" sz="1300" dirty="0"/>
              <a:t> </a:t>
            </a:r>
            <a:r>
              <a:rPr lang="ca-ES" sz="1200" dirty="0">
                <a:latin typeface="HelveticaNeueLT Std" panose="020B0604020202020204" pitchFamily="34" charset="0"/>
              </a:rPr>
              <a:t>important</a:t>
            </a:r>
            <a:r>
              <a:rPr lang="ca-ES" sz="1300" dirty="0"/>
              <a:t>!</a:t>
            </a:r>
          </a:p>
        </p:txBody>
      </p:sp>
      <p:sp>
        <p:nvSpPr>
          <p:cNvPr id="15" name="Marcador de texto 5">
            <a:extLst>
              <a:ext uri="{FF2B5EF4-FFF2-40B4-BE49-F238E27FC236}">
                <a16:creationId xmlns:a16="http://schemas.microsoft.com/office/drawing/2014/main" id="{C7FAF8D4-D39A-FAB2-53B0-D341A3D5F0B0}"/>
              </a:ext>
            </a:extLst>
          </p:cNvPr>
          <p:cNvSpPr txBox="1">
            <a:spLocks/>
          </p:cNvSpPr>
          <p:nvPr/>
        </p:nvSpPr>
        <p:spPr>
          <a:xfrm>
            <a:off x="115856" y="4258910"/>
            <a:ext cx="4191974" cy="581550"/>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b="1" dirty="0">
                <a:latin typeface="HelveticaNeueLT Std" panose="020B0604020202020204" pitchFamily="34" charset="0"/>
              </a:rPr>
              <a:t>Us recomanem </a:t>
            </a:r>
            <a:r>
              <a:rPr lang="ca-ES" sz="800" dirty="0">
                <a:latin typeface="HelveticaNeueLT Std" panose="020B0604020202020204" pitchFamily="34" charset="0"/>
              </a:rPr>
              <a:t>que empleneu el formulari de sol·licitud amb el màxim detall possible. Això permetrà valorar la proposta de manera més ajustada als criteris de valoració establerts a la fitxa del recurs del Catàleg de Serveis 2026 i reflectir adequadament l’abast i les característiques del projecte presentat.</a:t>
            </a:r>
          </a:p>
        </p:txBody>
      </p:sp>
      <p:sp>
        <p:nvSpPr>
          <p:cNvPr id="20" name="Marcador de texto 5">
            <a:extLst>
              <a:ext uri="{FF2B5EF4-FFF2-40B4-BE49-F238E27FC236}">
                <a16:creationId xmlns:a16="http://schemas.microsoft.com/office/drawing/2014/main" id="{D200E879-9E5B-6927-0BD9-F95B26869389}"/>
              </a:ext>
            </a:extLst>
          </p:cNvPr>
          <p:cNvSpPr txBox="1">
            <a:spLocks/>
          </p:cNvSpPr>
          <p:nvPr/>
        </p:nvSpPr>
        <p:spPr>
          <a:xfrm>
            <a:off x="705720" y="3532352"/>
            <a:ext cx="3632543" cy="581550"/>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En cas de concessió, serà inexcusable l’aportació del document de difusió de les activitats formatives d’àmbit cultural per a les quals heu obtingut suport. </a:t>
            </a:r>
            <a:r>
              <a:rPr lang="ca-ES" sz="800" b="1" dirty="0">
                <a:latin typeface="HelveticaNeueLT Std" panose="020B0604020202020204" pitchFamily="34" charset="0"/>
              </a:rPr>
              <a:t>En aquest document haurà de constar el </a:t>
            </a:r>
            <a:r>
              <a:rPr lang="ca-ES" sz="800" b="1" dirty="0">
                <a:latin typeface="HelveticaNeueLT Std" panose="020B0604020202020204" pitchFamily="34" charset="0"/>
                <a:hlinkClick r:id="rId2"/>
              </a:rPr>
              <a:t>logotip de la Diputació de Barcelona</a:t>
            </a:r>
            <a:r>
              <a:rPr lang="ca-ES" sz="800" b="1" dirty="0">
                <a:latin typeface="HelveticaNeueLT Std" panose="020B0604020202020204" pitchFamily="34" charset="0"/>
              </a:rPr>
              <a:t> en lloc visible </a:t>
            </a:r>
          </a:p>
        </p:txBody>
      </p:sp>
      <p:pic>
        <p:nvPicPr>
          <p:cNvPr id="22" name="Gràfic 21" descr="Bullseye with solid fill">
            <a:extLst>
              <a:ext uri="{FF2B5EF4-FFF2-40B4-BE49-F238E27FC236}">
                <a16:creationId xmlns:a16="http://schemas.microsoft.com/office/drawing/2014/main" id="{290E79F6-C893-C434-A69F-4BFA36DE4D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9836" y="3567671"/>
            <a:ext cx="546231" cy="546231"/>
          </a:xfrm>
          <a:prstGeom prst="rect">
            <a:avLst/>
          </a:prstGeom>
        </p:spPr>
      </p:pic>
      <p:sp>
        <p:nvSpPr>
          <p:cNvPr id="13" name="Marcador de texto 3">
            <a:extLst>
              <a:ext uri="{FF2B5EF4-FFF2-40B4-BE49-F238E27FC236}">
                <a16:creationId xmlns:a16="http://schemas.microsoft.com/office/drawing/2014/main" id="{AFCD8AA2-9AC4-B49E-01B3-845F59E74A8A}"/>
              </a:ext>
            </a:extLst>
          </p:cNvPr>
          <p:cNvSpPr txBox="1">
            <a:spLocks/>
          </p:cNvSpPr>
          <p:nvPr/>
        </p:nvSpPr>
        <p:spPr>
          <a:xfrm>
            <a:off x="437419" y="1586644"/>
            <a:ext cx="3543867" cy="35744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Documentació</a:t>
            </a:r>
            <a:r>
              <a:rPr lang="ca-ES" sz="1300" dirty="0">
                <a:latin typeface="HelveticaNeueLT Std" panose="020B0604020202020204" pitchFamily="34" charset="0"/>
              </a:rPr>
              <a:t> que s’acompanya</a:t>
            </a:r>
          </a:p>
        </p:txBody>
      </p:sp>
      <p:sp>
        <p:nvSpPr>
          <p:cNvPr id="17" name="Marcador de texto 5">
            <a:extLst>
              <a:ext uri="{FF2B5EF4-FFF2-40B4-BE49-F238E27FC236}">
                <a16:creationId xmlns:a16="http://schemas.microsoft.com/office/drawing/2014/main" id="{17E7D3E5-5F83-9889-EFA6-3F3F8D2040B2}"/>
              </a:ext>
            </a:extLst>
          </p:cNvPr>
          <p:cNvSpPr txBox="1">
            <a:spLocks/>
          </p:cNvSpPr>
          <p:nvPr/>
        </p:nvSpPr>
        <p:spPr>
          <a:xfrm>
            <a:off x="435972" y="1881197"/>
            <a:ext cx="3902291" cy="581550"/>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Aquest apartat és opcional i no compta per a la valoració de la vostra sol·licitud.</a:t>
            </a:r>
          </a:p>
          <a:p>
            <a:pPr algn="just"/>
            <a:r>
              <a:rPr lang="ca-ES" sz="800" dirty="0">
                <a:latin typeface="HelveticaNeueLT Std" panose="020B0604020202020204" pitchFamily="34" charset="0"/>
              </a:rPr>
              <a:t>Si considereu oportú afegir documentació extra, podeu fer-ho aquí. Ara bé, només es tindrà en compte la informació que hagueu inclòs al formulari.</a:t>
            </a:r>
          </a:p>
          <a:p>
            <a:pPr algn="just"/>
            <a:br>
              <a:rPr lang="ca-ES" sz="800" dirty="0">
                <a:latin typeface="HelveticaNeueLT Std" panose="020B0604020202020204" pitchFamily="34" charset="0"/>
              </a:rPr>
            </a:br>
            <a:endParaRPr lang="es-ES" sz="800" dirty="0">
              <a:latin typeface="HelveticaNeueLT Std" panose="020B0604020202020204" pitchFamily="34" charset="0"/>
            </a:endParaRPr>
          </a:p>
        </p:txBody>
      </p:sp>
      <p:sp>
        <p:nvSpPr>
          <p:cNvPr id="18" name="Marcador de texto 6">
            <a:extLst>
              <a:ext uri="{FF2B5EF4-FFF2-40B4-BE49-F238E27FC236}">
                <a16:creationId xmlns:a16="http://schemas.microsoft.com/office/drawing/2014/main" id="{07C8DEFB-9517-F817-089D-63D2079B2203}"/>
              </a:ext>
            </a:extLst>
          </p:cNvPr>
          <p:cNvSpPr txBox="1">
            <a:spLocks/>
          </p:cNvSpPr>
          <p:nvPr/>
        </p:nvSpPr>
        <p:spPr>
          <a:xfrm>
            <a:off x="0" y="1510054"/>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t>15.</a:t>
            </a:r>
          </a:p>
        </p:txBody>
      </p:sp>
      <p:pic>
        <p:nvPicPr>
          <p:cNvPr id="21" name="Gràfic 20" descr="Head with gears with solid fill">
            <a:extLst>
              <a:ext uri="{FF2B5EF4-FFF2-40B4-BE49-F238E27FC236}">
                <a16:creationId xmlns:a16="http://schemas.microsoft.com/office/drawing/2014/main" id="{6D9E803F-DC9A-4E10-930B-90FB5D7F61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6289" y="2768648"/>
            <a:ext cx="541762" cy="583266"/>
          </a:xfrm>
          <a:prstGeom prst="rect">
            <a:avLst/>
          </a:prstGeom>
        </p:spPr>
      </p:pic>
      <p:sp>
        <p:nvSpPr>
          <p:cNvPr id="23" name="Marcador de texto 5">
            <a:extLst>
              <a:ext uri="{FF2B5EF4-FFF2-40B4-BE49-F238E27FC236}">
                <a16:creationId xmlns:a16="http://schemas.microsoft.com/office/drawing/2014/main" id="{55C921C8-3BDB-EC61-8B41-893A1B99857D}"/>
              </a:ext>
            </a:extLst>
          </p:cNvPr>
          <p:cNvSpPr txBox="1">
            <a:spLocks/>
          </p:cNvSpPr>
          <p:nvPr/>
        </p:nvSpPr>
        <p:spPr>
          <a:xfrm>
            <a:off x="688051" y="2816648"/>
            <a:ext cx="3632543" cy="667714"/>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Abans de presentar la sol·licitud, reviseu que tots els apartats del formulari estiguin correctament emplenats. Si detecteu algun missatge d’avís o error destacat en vermell, caldrà corregir-lo abans d’enviar la sol·licitud. Si teniu qualsevol dubte, podeu contactar amb nosaltres i us ajudarem a resoldre’l.</a:t>
            </a:r>
          </a:p>
        </p:txBody>
      </p:sp>
      <p:pic>
        <p:nvPicPr>
          <p:cNvPr id="4" name="Imatge 3">
            <a:extLst>
              <a:ext uri="{FF2B5EF4-FFF2-40B4-BE49-F238E27FC236}">
                <a16:creationId xmlns:a16="http://schemas.microsoft.com/office/drawing/2014/main" id="{B122F326-6255-2DC9-E008-D34CD9E4D02C}"/>
              </a:ext>
            </a:extLst>
          </p:cNvPr>
          <p:cNvPicPr>
            <a:picLocks noChangeAspect="1"/>
          </p:cNvPicPr>
          <p:nvPr/>
        </p:nvPicPr>
        <p:blipFill>
          <a:blip r:embed="rId5"/>
          <a:stretch>
            <a:fillRect/>
          </a:stretch>
        </p:blipFill>
        <p:spPr>
          <a:xfrm>
            <a:off x="5410326" y="991764"/>
            <a:ext cx="2932430" cy="4151736"/>
          </a:xfrm>
          <a:prstGeom prst="rect">
            <a:avLst/>
          </a:prstGeom>
        </p:spPr>
      </p:pic>
    </p:spTree>
    <p:extLst>
      <p:ext uri="{BB962C8B-B14F-4D97-AF65-F5344CB8AC3E}">
        <p14:creationId xmlns:p14="http://schemas.microsoft.com/office/powerpoint/2010/main" val="3885485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C07C5-5291-7B74-463D-16BD28BF0B08}"/>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2534F564-47AC-E5B2-32B5-CB4D4284C40A}"/>
              </a:ext>
            </a:extLst>
          </p:cNvPr>
          <p:cNvSpPr>
            <a:spLocks noGrp="1"/>
          </p:cNvSpPr>
          <p:nvPr>
            <p:ph type="title"/>
          </p:nvPr>
        </p:nvSpPr>
        <p:spPr/>
        <p:txBody>
          <a:bodyPr>
            <a:normAutofit/>
          </a:bodyPr>
          <a:lstStyle/>
          <a:p>
            <a:r>
              <a:rPr lang="fr-FR" sz="2000" dirty="0" err="1">
                <a:solidFill>
                  <a:schemeClr val="tx1">
                    <a:lumMod val="65000"/>
                    <a:lumOff val="35000"/>
                  </a:schemeClr>
                </a:solidFill>
                <a:latin typeface="HelveticaNeueLT Std" panose="020B0604020202020204" pitchFamily="34" charset="0"/>
              </a:rPr>
              <a:t>Recurs</a:t>
            </a:r>
            <a:r>
              <a:rPr lang="fr-FR" sz="2000" dirty="0">
                <a:solidFill>
                  <a:schemeClr val="tx1">
                    <a:lumMod val="65000"/>
                    <a:lumOff val="35000"/>
                  </a:schemeClr>
                </a:solidFill>
                <a:latin typeface="HelveticaNeueLT Std" panose="020B0604020202020204" pitchFamily="34" charset="0"/>
              </a:rPr>
              <a:t>: </a:t>
            </a:r>
            <a:br>
              <a:rPr lang="fr-FR"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Finançament de tallers i activitats formatives d'àmbit cultural</a:t>
            </a:r>
          </a:p>
        </p:txBody>
      </p:sp>
      <p:sp>
        <p:nvSpPr>
          <p:cNvPr id="13" name="Marcador de texto 3">
            <a:extLst>
              <a:ext uri="{FF2B5EF4-FFF2-40B4-BE49-F238E27FC236}">
                <a16:creationId xmlns:a16="http://schemas.microsoft.com/office/drawing/2014/main" id="{5A16BDEB-6614-2438-FD8B-4E4385BDA85E}"/>
              </a:ext>
            </a:extLst>
          </p:cNvPr>
          <p:cNvSpPr txBox="1">
            <a:spLocks/>
          </p:cNvSpPr>
          <p:nvPr/>
        </p:nvSpPr>
        <p:spPr>
          <a:xfrm>
            <a:off x="196788" y="1722272"/>
            <a:ext cx="3543867" cy="35744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Atenció !!</a:t>
            </a:r>
            <a:endParaRPr lang="ca-ES" sz="1300" dirty="0">
              <a:latin typeface="HelveticaNeueLT Std" panose="020B0604020202020204" pitchFamily="34" charset="0"/>
            </a:endParaRPr>
          </a:p>
        </p:txBody>
      </p:sp>
      <p:sp>
        <p:nvSpPr>
          <p:cNvPr id="17" name="Marcador de texto 5">
            <a:extLst>
              <a:ext uri="{FF2B5EF4-FFF2-40B4-BE49-F238E27FC236}">
                <a16:creationId xmlns:a16="http://schemas.microsoft.com/office/drawing/2014/main" id="{AE897EB1-ECA1-03F2-4548-F9EFB9B5825B}"/>
              </a:ext>
            </a:extLst>
          </p:cNvPr>
          <p:cNvSpPr txBox="1">
            <a:spLocks/>
          </p:cNvSpPr>
          <p:nvPr/>
        </p:nvSpPr>
        <p:spPr>
          <a:xfrm>
            <a:off x="669709" y="2185325"/>
            <a:ext cx="3902291" cy="171903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800" dirty="0">
                <a:latin typeface="HelveticaNeueLT Std" panose="020B0604020202020204" pitchFamily="34" charset="0"/>
              </a:rPr>
              <a:t>En cas de concessió de la subvenció, en el moment de la justificació caldrà aportar algun material de difusió de l'actuació en què el logotip de la Diputació de Barcelona consti en un lloc visible.</a:t>
            </a:r>
          </a:p>
          <a:p>
            <a:r>
              <a:rPr lang="ca-ES" sz="800" dirty="0">
                <a:latin typeface="HelveticaNeueLT Std" panose="020B0604020202020204" pitchFamily="34" charset="0"/>
              </a:rPr>
              <a:t>Podeu consultar la normativa i els materials gràfics corresponents al </a:t>
            </a:r>
            <a:r>
              <a:rPr lang="ca-ES" sz="800" dirty="0">
                <a:latin typeface="HelveticaNeueLT Std" panose="020B0604020202020204" pitchFamily="34" charset="0"/>
                <a:hlinkClick r:id="rId2">
                  <a:extLst>
                    <a:ext uri="{A12FA001-AC4F-418D-AE19-62706E023703}">
                      <ahyp:hlinkClr xmlns:ahyp="http://schemas.microsoft.com/office/drawing/2018/hyperlinkcolor" val="tx"/>
                    </a:ext>
                  </a:extLst>
                </a:hlinkClick>
              </a:rPr>
              <a:t>web de la Diputació de Barcelona.</a:t>
            </a:r>
            <a:endParaRPr lang="ca-ES" sz="800" dirty="0">
              <a:latin typeface="HelveticaNeueLT Std" panose="020B0604020202020204" pitchFamily="34" charset="0"/>
            </a:endParaRPr>
          </a:p>
          <a:p>
            <a:r>
              <a:rPr lang="ca-ES" sz="800" dirty="0">
                <a:latin typeface="HelveticaNeueLT Std" panose="020B0604020202020204" pitchFamily="34" charset="0"/>
              </a:rPr>
              <a:t>Quan la difusió s'hagi fet a través de les xarxes socials, el web municipal o altres canals digitals, serà suficient adjuntar una captura de pantalla on el logotip sigui clarament visible.</a:t>
            </a:r>
          </a:p>
          <a:p>
            <a:r>
              <a:rPr lang="ca-ES" sz="800" dirty="0">
                <a:latin typeface="HelveticaNeueLT Std" panose="020B0604020202020204" pitchFamily="34" charset="0"/>
              </a:rPr>
              <a:t>No es valoraran els enllaços com a únic document acreditatiu de la difusió. Per garantir la traçabilitat i la correcta verificació de les actuacions justificades, cal adjuntar evidències documentals que en permetin la consulta independentment de la disponibilitat futura dels continguts publicats en línia.</a:t>
            </a:r>
          </a:p>
        </p:txBody>
      </p:sp>
      <p:pic>
        <p:nvPicPr>
          <p:cNvPr id="21" name="Gràfic 20" descr="Head with gears with solid fill">
            <a:extLst>
              <a:ext uri="{FF2B5EF4-FFF2-40B4-BE49-F238E27FC236}">
                <a16:creationId xmlns:a16="http://schemas.microsoft.com/office/drawing/2014/main" id="{DC7A2EEA-8972-C1A8-A26D-C966521807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8369" y="2222293"/>
            <a:ext cx="351340" cy="378256"/>
          </a:xfrm>
          <a:prstGeom prst="rect">
            <a:avLst/>
          </a:prstGeom>
        </p:spPr>
      </p:pic>
      <p:sp>
        <p:nvSpPr>
          <p:cNvPr id="5" name="Marcador de texto 5">
            <a:extLst>
              <a:ext uri="{FF2B5EF4-FFF2-40B4-BE49-F238E27FC236}">
                <a16:creationId xmlns:a16="http://schemas.microsoft.com/office/drawing/2014/main" id="{6DA90034-5417-96D2-DF9A-E57C3A7CC62E}"/>
              </a:ext>
            </a:extLst>
          </p:cNvPr>
          <p:cNvSpPr txBox="1">
            <a:spLocks/>
          </p:cNvSpPr>
          <p:nvPr/>
        </p:nvSpPr>
        <p:spPr>
          <a:xfrm>
            <a:off x="669708" y="3965411"/>
            <a:ext cx="3902291" cy="921115"/>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800" dirty="0">
                <a:latin typeface="HelveticaNeueLT Std" panose="020B0604020202020204" pitchFamily="34" charset="0"/>
              </a:rPr>
              <a:t>Activitats excloses: visites guiades exclusivament divulgatives o descriptives, activitats sense objectius formatius, espectacles o actes culturals, activitats relacionades amb el creixement personal, l'activitat física o l'aprenentatge d'idiomes, les activitats formatives que es desenvolupin en el marc de festivals artístics, festes majors municipals o qualsevol altra activitat cultural que ja disposi de recursos específics dins el Catàleg 2027.</a:t>
            </a:r>
          </a:p>
        </p:txBody>
      </p:sp>
      <p:pic>
        <p:nvPicPr>
          <p:cNvPr id="9" name="Gràfic 8" descr="Head with gears with solid fill">
            <a:extLst>
              <a:ext uri="{FF2B5EF4-FFF2-40B4-BE49-F238E27FC236}">
                <a16:creationId xmlns:a16="http://schemas.microsoft.com/office/drawing/2014/main" id="{385B5B60-D1E4-2C65-C65C-C54DDEC25A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8058" y="3949588"/>
            <a:ext cx="351340" cy="378256"/>
          </a:xfrm>
          <a:prstGeom prst="rect">
            <a:avLst/>
          </a:prstGeom>
        </p:spPr>
      </p:pic>
    </p:spTree>
    <p:extLst>
      <p:ext uri="{BB962C8B-B14F-4D97-AF65-F5344CB8AC3E}">
        <p14:creationId xmlns:p14="http://schemas.microsoft.com/office/powerpoint/2010/main" val="331749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4553DDA4-C461-5F4E-9263-46EB7AC5F208}"/>
              </a:ext>
            </a:extLst>
          </p:cNvPr>
          <p:cNvSpPr>
            <a:spLocks noGrp="1"/>
          </p:cNvSpPr>
          <p:nvPr>
            <p:ph type="body" sz="quarter" idx="24"/>
          </p:nvPr>
        </p:nvSpPr>
        <p:spPr>
          <a:xfrm>
            <a:off x="226931" y="2751151"/>
            <a:ext cx="4243621" cy="1275555"/>
          </a:xfrm>
        </p:spPr>
        <p:txBody>
          <a:bodyPr>
            <a:normAutofit fontScale="40000" lnSpcReduction="20000"/>
          </a:bodyPr>
          <a:lstStyle/>
          <a:p>
            <a:r>
              <a:rPr lang="ca-ES" sz="1900" dirty="0">
                <a:latin typeface="HelveticaNeueLT Std" panose="020B0604020202020204" pitchFamily="34" charset="0"/>
              </a:rPr>
              <a:t>Per a qualsevol consulta us podeu adreçar a la referent del recurs:</a:t>
            </a:r>
          </a:p>
          <a:p>
            <a:endParaRPr lang="ca-ES" sz="1900" dirty="0">
              <a:latin typeface="HelveticaNeueLT Std" panose="020B0604020202020204" pitchFamily="34" charset="0"/>
            </a:endParaRPr>
          </a:p>
          <a:p>
            <a:r>
              <a:rPr lang="ca-ES" sz="1900" dirty="0">
                <a:latin typeface="HelveticaNeueLT Std" panose="020B0604020202020204" pitchFamily="34" charset="0"/>
              </a:rPr>
              <a:t>Rosa M. Mondéjar </a:t>
            </a:r>
            <a:r>
              <a:rPr lang="ca-ES" sz="1900" dirty="0" err="1">
                <a:latin typeface="HelveticaNeueLT Std" panose="020B0604020202020204" pitchFamily="34" charset="0"/>
              </a:rPr>
              <a:t>Escolano</a:t>
            </a:r>
            <a:endParaRPr lang="ca-ES" sz="1900" dirty="0">
              <a:latin typeface="HelveticaNeueLT Std" panose="020B0604020202020204" pitchFamily="34" charset="0"/>
            </a:endParaRPr>
          </a:p>
          <a:p>
            <a:r>
              <a:rPr lang="ca-ES" sz="1900" dirty="0">
                <a:latin typeface="HelveticaNeueLT Std" panose="020B0604020202020204" pitchFamily="34" charset="0"/>
              </a:rPr>
              <a:t>Centre d’Estudis i Recursos Culturals</a:t>
            </a:r>
          </a:p>
          <a:p>
            <a:r>
              <a:rPr lang="ca-ES" sz="1900" dirty="0">
                <a:latin typeface="HelveticaNeueLT Std" panose="020B0604020202020204" pitchFamily="34" charset="0"/>
              </a:rPr>
              <a:t>Àrea de Cultura</a:t>
            </a:r>
          </a:p>
          <a:p>
            <a:r>
              <a:rPr lang="ca-ES" sz="1900" dirty="0">
                <a:latin typeface="HelveticaNeueLT Std" panose="020B0604020202020204" pitchFamily="34" charset="0"/>
              </a:rPr>
              <a:t>Telèfon 934 020 630 </a:t>
            </a:r>
          </a:p>
          <a:p>
            <a:r>
              <a:rPr lang="ca-ES" sz="1900" dirty="0">
                <a:latin typeface="HelveticaNeueLT Std" panose="020B0604020202020204" pitchFamily="34" charset="0"/>
              </a:rPr>
              <a:t>Mòbil 697907272</a:t>
            </a:r>
          </a:p>
          <a:p>
            <a:r>
              <a:rPr lang="ca-ES" sz="1900" dirty="0">
                <a:latin typeface="HelveticaNeueLT Std" panose="020B0604020202020204" pitchFamily="34" charset="0"/>
              </a:rPr>
              <a:t>a/e mondejarer@diba.cat</a:t>
            </a:r>
          </a:p>
          <a:p>
            <a:r>
              <a:rPr lang="ca-ES" sz="1900" dirty="0">
                <a:latin typeface="HelveticaNeueLT Std" panose="020B0604020202020204" pitchFamily="34" charset="0"/>
              </a:rPr>
              <a:t>www.diba.cat/cerc</a:t>
            </a:r>
          </a:p>
          <a:p>
            <a:r>
              <a:rPr lang="ca-ES" dirty="0"/>
              <a:t>    </a:t>
            </a:r>
          </a:p>
          <a:p>
            <a:endParaRPr lang="es-ES" dirty="0"/>
          </a:p>
          <a:p>
            <a:endParaRPr lang="es-ES" dirty="0"/>
          </a:p>
        </p:txBody>
      </p:sp>
      <p:sp>
        <p:nvSpPr>
          <p:cNvPr id="2" name="QuadreDeText 1">
            <a:extLst>
              <a:ext uri="{FF2B5EF4-FFF2-40B4-BE49-F238E27FC236}">
                <a16:creationId xmlns:a16="http://schemas.microsoft.com/office/drawing/2014/main" id="{D558CCC4-06E6-4311-889B-0252DC29C36F}"/>
              </a:ext>
            </a:extLst>
          </p:cNvPr>
          <p:cNvSpPr txBox="1"/>
          <p:nvPr/>
        </p:nvSpPr>
        <p:spPr>
          <a:xfrm>
            <a:off x="226931" y="1085359"/>
            <a:ext cx="3477390" cy="1082476"/>
          </a:xfrm>
          <a:prstGeom prst="rect">
            <a:avLst/>
          </a:prstGeom>
          <a:noFill/>
        </p:spPr>
        <p:txBody>
          <a:bodyPr wrap="square" rtlCol="0">
            <a:spAutoFit/>
          </a:bodyPr>
          <a:lstStyle/>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Segoe UI" panose="020B0502040204020203" pitchFamily="34" charset="0"/>
              </a:rPr>
              <a:t>En </a:t>
            </a:r>
            <a:r>
              <a:rPr lang="ca-ES" sz="800" dirty="0" err="1">
                <a:latin typeface="HelveticaNeueLT Std" panose="020B0604020202020204" pitchFamily="34" charset="0"/>
                <a:ea typeface="Calibri" panose="020F0502020204030204" pitchFamily="34" charset="0"/>
                <a:cs typeface="Segoe UI" panose="020B0502040204020203" pitchFamily="34" charset="0"/>
              </a:rPr>
              <a:t>emplemnar</a:t>
            </a:r>
            <a:r>
              <a:rPr lang="ca-ES" sz="800" dirty="0">
                <a:latin typeface="HelveticaNeueLT Std" panose="020B0604020202020204" pitchFamily="34" charset="0"/>
                <a:ea typeface="Calibri" panose="020F0502020204030204" pitchFamily="34" charset="0"/>
                <a:cs typeface="Segoe UI" panose="020B0502040204020203" pitchFamily="34" charset="0"/>
              </a:rPr>
              <a:t> la sol·licitud i per tal d’afavorir una valoració més ajustada al vostre projecte, us aconsellem llegir atentament cada un dels criteris i respondre segons les pautes que us indiquem.</a:t>
            </a:r>
            <a:endParaRPr lang="ca-ES" sz="800" dirty="0">
              <a:latin typeface="HelveticaNeueLT Std" panose="020B0604020202020204" pitchFamily="34" charset="0"/>
              <a:ea typeface="Calibri" panose="020F0502020204030204" pitchFamily="34" charset="0"/>
              <a:cs typeface="Times New Roman" panose="02020603050405020304" pitchFamily="18" charset="0"/>
            </a:endParaRPr>
          </a:p>
          <a:p>
            <a:pPr algn="just"/>
            <a:endParaRPr lang="ca-ES" sz="800" dirty="0">
              <a:latin typeface="HelveticaNeueLT Std" panose="020B0604020202020204" pitchFamily="34" charset="0"/>
            </a:endParaRPr>
          </a:p>
          <a:p>
            <a:pPr algn="just"/>
            <a:r>
              <a:rPr lang="ca-ES" sz="800" dirty="0">
                <a:latin typeface="HelveticaNeueLT Std" panose="020B0604020202020204" pitchFamily="34" charset="0"/>
              </a:rPr>
              <a:t>Tingueu en compte que és aconsellable descriure amb detall cada apartat ja que això ens ajudarà a fer una valoració el més acurada possible. </a:t>
            </a:r>
          </a:p>
        </p:txBody>
      </p:sp>
      <p:sp>
        <p:nvSpPr>
          <p:cNvPr id="5" name="QuadreDeText 4">
            <a:extLst>
              <a:ext uri="{FF2B5EF4-FFF2-40B4-BE49-F238E27FC236}">
                <a16:creationId xmlns:a16="http://schemas.microsoft.com/office/drawing/2014/main" id="{303086BE-F5DC-440B-82F8-567FE09C7F95}"/>
              </a:ext>
            </a:extLst>
          </p:cNvPr>
          <p:cNvSpPr txBox="1"/>
          <p:nvPr/>
        </p:nvSpPr>
        <p:spPr>
          <a:xfrm>
            <a:off x="226931" y="674120"/>
            <a:ext cx="2169197" cy="338554"/>
          </a:xfrm>
          <a:prstGeom prst="rect">
            <a:avLst/>
          </a:prstGeom>
          <a:noFill/>
        </p:spPr>
        <p:txBody>
          <a:bodyPr wrap="square" rtlCol="0">
            <a:spAutoFit/>
          </a:bodyPr>
          <a:lstStyle/>
          <a:p>
            <a:r>
              <a:rPr lang="ca-ES" sz="1600" dirty="0"/>
              <a:t>No us oblideu !</a:t>
            </a:r>
          </a:p>
        </p:txBody>
      </p:sp>
    </p:spTree>
    <p:extLst>
      <p:ext uri="{BB962C8B-B14F-4D97-AF65-F5344CB8AC3E}">
        <p14:creationId xmlns:p14="http://schemas.microsoft.com/office/powerpoint/2010/main" val="2821989300"/>
      </p:ext>
    </p:extLst>
  </p:cSld>
  <p:clrMapOvr>
    <a:masterClrMapping/>
  </p:clrMapOvr>
</p:sld>
</file>

<file path=ppt/theme/theme1.xml><?xml version="1.0" encoding="utf-8"?>
<a:theme xmlns:a="http://schemas.openxmlformats.org/drawingml/2006/main" name="DiBa CAT">
  <a:themeElements>
    <a:clrScheme name="Colors DiBa">
      <a:dk1>
        <a:srgbClr val="000000"/>
      </a:dk1>
      <a:lt1>
        <a:sysClr val="window" lastClr="FFFFFF"/>
      </a:lt1>
      <a:dk2>
        <a:srgbClr val="992A38"/>
      </a:dk2>
      <a:lt2>
        <a:srgbClr val="EEEEEE"/>
      </a:lt2>
      <a:accent1>
        <a:srgbClr val="992A38"/>
      </a:accent1>
      <a:accent2>
        <a:srgbClr val="DAB639"/>
      </a:accent2>
      <a:accent3>
        <a:srgbClr val="437396"/>
      </a:accent3>
      <a:accent4>
        <a:srgbClr val="79296E"/>
      </a:accent4>
      <a:accent5>
        <a:srgbClr val="93C5E3"/>
      </a:accent5>
      <a:accent6>
        <a:srgbClr val="B8BC28"/>
      </a:accent6>
      <a:hlink>
        <a:srgbClr val="992A38"/>
      </a:hlink>
      <a:folHlink>
        <a:srgbClr val="8C8A8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MB COLORS">
  <a:themeElements>
    <a:clrScheme name="Colors DiBa">
      <a:dk1>
        <a:srgbClr val="000000"/>
      </a:dk1>
      <a:lt1>
        <a:sysClr val="window" lastClr="FFFFFF"/>
      </a:lt1>
      <a:dk2>
        <a:srgbClr val="992A38"/>
      </a:dk2>
      <a:lt2>
        <a:srgbClr val="EEEEEE"/>
      </a:lt2>
      <a:accent1>
        <a:srgbClr val="992A38"/>
      </a:accent1>
      <a:accent2>
        <a:srgbClr val="DAB639"/>
      </a:accent2>
      <a:accent3>
        <a:srgbClr val="437396"/>
      </a:accent3>
      <a:accent4>
        <a:srgbClr val="79296E"/>
      </a:accent4>
      <a:accent5>
        <a:srgbClr val="93C5E3"/>
      </a:accent5>
      <a:accent6>
        <a:srgbClr val="B8BC28"/>
      </a:accent6>
      <a:hlink>
        <a:srgbClr val="992A38"/>
      </a:hlink>
      <a:folHlink>
        <a:srgbClr val="8C8A8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PIA PEGA">
  <a:themeElements>
    <a:clrScheme name="Colors DiBa">
      <a:dk1>
        <a:srgbClr val="000000"/>
      </a:dk1>
      <a:lt1>
        <a:sysClr val="window" lastClr="FFFFFF"/>
      </a:lt1>
      <a:dk2>
        <a:srgbClr val="992A38"/>
      </a:dk2>
      <a:lt2>
        <a:srgbClr val="EEEEEE"/>
      </a:lt2>
      <a:accent1>
        <a:srgbClr val="992A38"/>
      </a:accent1>
      <a:accent2>
        <a:srgbClr val="DAB639"/>
      </a:accent2>
      <a:accent3>
        <a:srgbClr val="437396"/>
      </a:accent3>
      <a:accent4>
        <a:srgbClr val="79296E"/>
      </a:accent4>
      <a:accent5>
        <a:srgbClr val="93C5E3"/>
      </a:accent5>
      <a:accent6>
        <a:srgbClr val="B8BC28"/>
      </a:accent6>
      <a:hlink>
        <a:srgbClr val="992A38"/>
      </a:hlink>
      <a:folHlink>
        <a:srgbClr val="8C8A8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ONS VERMELL">
  <a:themeElements>
    <a:clrScheme name="Diputació Barcelona">
      <a:dk1>
        <a:srgbClr val="000000"/>
      </a:dk1>
      <a:lt1>
        <a:sysClr val="window" lastClr="FFFFFF"/>
      </a:lt1>
      <a:dk2>
        <a:srgbClr val="990036"/>
      </a:dk2>
      <a:lt2>
        <a:srgbClr val="EEEEEE"/>
      </a:lt2>
      <a:accent1>
        <a:srgbClr val="B7BC28"/>
      </a:accent1>
      <a:accent2>
        <a:srgbClr val="DAB639"/>
      </a:accent2>
      <a:accent3>
        <a:srgbClr val="437396"/>
      </a:accent3>
      <a:accent4>
        <a:srgbClr val="79296E"/>
      </a:accent4>
      <a:accent5>
        <a:srgbClr val="93C5E3"/>
      </a:accent5>
      <a:accent6>
        <a:srgbClr val="6F903F"/>
      </a:accent6>
      <a:hlink>
        <a:srgbClr val="A09581"/>
      </a:hlink>
      <a:folHlink>
        <a:srgbClr val="98682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ORTADES">
  <a:themeElements>
    <a:clrScheme name="Diputació Barcelona">
      <a:dk1>
        <a:srgbClr val="000000"/>
      </a:dk1>
      <a:lt1>
        <a:sysClr val="window" lastClr="FFFFFF"/>
      </a:lt1>
      <a:dk2>
        <a:srgbClr val="990036"/>
      </a:dk2>
      <a:lt2>
        <a:srgbClr val="EEEEEE"/>
      </a:lt2>
      <a:accent1>
        <a:srgbClr val="B7BC28"/>
      </a:accent1>
      <a:accent2>
        <a:srgbClr val="DAB639"/>
      </a:accent2>
      <a:accent3>
        <a:srgbClr val="437396"/>
      </a:accent3>
      <a:accent4>
        <a:srgbClr val="79296E"/>
      </a:accent4>
      <a:accent5>
        <a:srgbClr val="93C5E3"/>
      </a:accent5>
      <a:accent6>
        <a:srgbClr val="6F903F"/>
      </a:accent6>
      <a:hlink>
        <a:srgbClr val="A09581"/>
      </a:hlink>
      <a:folHlink>
        <a:srgbClr val="98682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DiBa Cat plantilla</Template>
  <TotalTime>2743</TotalTime>
  <Words>2278</Words>
  <Application>Microsoft Office PowerPoint</Application>
  <PresentationFormat>Presentació en pantalla (16:9)</PresentationFormat>
  <Paragraphs>115</Paragraphs>
  <Slides>11</Slides>
  <Notes>0</Notes>
  <HiddenSlides>0</HiddenSlides>
  <MMClips>0</MMClips>
  <ScaleCrop>false</ScaleCrop>
  <HeadingPairs>
    <vt:vector size="6" baseType="variant">
      <vt:variant>
        <vt:lpstr>Tipus de lletra utilitzats</vt:lpstr>
      </vt:variant>
      <vt:variant>
        <vt:i4>4</vt:i4>
      </vt:variant>
      <vt:variant>
        <vt:lpstr>Tema</vt:lpstr>
      </vt:variant>
      <vt:variant>
        <vt:i4>5</vt:i4>
      </vt:variant>
      <vt:variant>
        <vt:lpstr>Títols de les diapositives</vt:lpstr>
      </vt:variant>
      <vt:variant>
        <vt:i4>11</vt:i4>
      </vt:variant>
    </vt:vector>
  </HeadingPairs>
  <TitlesOfParts>
    <vt:vector size="20" baseType="lpstr">
      <vt:lpstr>Arial</vt:lpstr>
      <vt:lpstr>Calibri</vt:lpstr>
      <vt:lpstr>Helvetica</vt:lpstr>
      <vt:lpstr>HelveticaNeueLT Std</vt:lpstr>
      <vt:lpstr>DiBa CAT</vt:lpstr>
      <vt:lpstr>AMB COLORS</vt:lpstr>
      <vt:lpstr>COPIA PEGA</vt:lpstr>
      <vt:lpstr>FONS VERMELL</vt:lpstr>
      <vt:lpstr>PORTADES</vt:lpstr>
      <vt:lpstr>Presentació del PowerPoint</vt:lpstr>
      <vt:lpstr>Recurs:  Finançament de tallers i activitats formatives d'àmbit cultural</vt:lpstr>
      <vt:lpstr>Recurs:  Finançament de tallers i activitats formatives d'àmbit cultural</vt:lpstr>
      <vt:lpstr>Recurs:  Finançament de tallers i activitats formatives d'àmbit cultural</vt:lpstr>
      <vt:lpstr>Recurs:  Finançament de tallers i activitats formatives d'àmbit cultural</vt:lpstr>
      <vt:lpstr>Recurs:  Finançament de tallers i activitats formatives d'àmbit cultural</vt:lpstr>
      <vt:lpstr>Recurs:  Finançament de tallers i activitats formatives d'àmbit cultural</vt:lpstr>
      <vt:lpstr>Recurs:  Finançament de tallers i activitats formatives d'àmbit cultural</vt:lpstr>
      <vt:lpstr>Recurs:  Finançament de tallers i activitats formatives d'àmbit cultural</vt:lpstr>
      <vt:lpstr>Recurs:  Finançament de tallers i activitats formatives d'àmbit cultural</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Jordi Garcia jane</dc:creator>
  <cp:lastModifiedBy>MONDEJAR ESCOLANO, ROSA MARIA</cp:lastModifiedBy>
  <cp:revision>158</cp:revision>
  <dcterms:created xsi:type="dcterms:W3CDTF">2020-11-10T08:00:18Z</dcterms:created>
  <dcterms:modified xsi:type="dcterms:W3CDTF">2026-09-22T12:00:05Z</dcterms:modified>
</cp:coreProperties>
</file>