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99300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5012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3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4149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602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326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65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039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305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996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8457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11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25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111" y="92668"/>
            <a:ext cx="9047287" cy="6082748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789920" y="49242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398" y="5971796"/>
            <a:ext cx="1800000" cy="4072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33" y="5152873"/>
            <a:ext cx="1800000" cy="1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l'Office</vt:lpstr>
      <vt:lpstr>Presentación de PowerPoint</vt:lpstr>
    </vt:vector>
  </TitlesOfParts>
  <Company>Diputació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CLOTET MASANA, MARIA TERESA</dc:creator>
  <cp:lastModifiedBy>Muntsa</cp:lastModifiedBy>
  <cp:revision>15</cp:revision>
  <cp:lastPrinted>2023-06-27T08:17:50Z</cp:lastPrinted>
  <dcterms:created xsi:type="dcterms:W3CDTF">2021-06-26T10:13:07Z</dcterms:created>
  <dcterms:modified xsi:type="dcterms:W3CDTF">2023-06-27T08:45:35Z</dcterms:modified>
</cp:coreProperties>
</file>