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5012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4030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4149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36029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5326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653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1039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9305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8996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4579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0118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254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111" y="92668"/>
            <a:ext cx="9047287" cy="6082748"/>
          </a:xfrm>
          <a:prstGeom prst="rect">
            <a:avLst/>
          </a:prstGeom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0789920" y="49242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3" name="Imat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5398" y="5971796"/>
            <a:ext cx="1800000" cy="40724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833" y="5152873"/>
            <a:ext cx="1800000" cy="139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7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Presentación de PowerPoint</vt:lpstr>
    </vt:vector>
  </TitlesOfParts>
  <Company>Diputació de Barcelona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CLOTET MASANA, MARIA TERESA</dc:creator>
  <cp:lastModifiedBy>Muntsa</cp:lastModifiedBy>
  <cp:revision>15</cp:revision>
  <cp:lastPrinted>2023-06-27T08:17:50Z</cp:lastPrinted>
  <dcterms:created xsi:type="dcterms:W3CDTF">2021-06-26T10:13:07Z</dcterms:created>
  <dcterms:modified xsi:type="dcterms:W3CDTF">2023-06-27T08:45:35Z</dcterms:modified>
</cp:coreProperties>
</file>