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6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nwAYpLVyeFU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youtu.be/XUC-Qib7At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hyperlink" Target="https://spoti.fi/2Cs4JHN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946" y="3422787"/>
            <a:ext cx="2776254" cy="1836000"/>
          </a:xfrm>
          <a:prstGeom prst="rect">
            <a:avLst/>
          </a:prstGeom>
        </p:spPr>
      </p:pic>
      <p:pic>
        <p:nvPicPr>
          <p:cNvPr id="2" name="Imat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4158" y="3410099"/>
            <a:ext cx="2488501" cy="2016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547664" y="2060848"/>
            <a:ext cx="24737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Simbiosi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20445" y="4211435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  <p:pic>
        <p:nvPicPr>
          <p:cNvPr id="15" name="Picture 4" descr="C:\Users\Muntsa\Desktop\play2.png">
            <a:hlinkClick r:id="rId12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4105345"/>
            <a:ext cx="864096" cy="47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2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76</cp:revision>
  <dcterms:created xsi:type="dcterms:W3CDTF">2020-04-24T11:46:07Z</dcterms:created>
  <dcterms:modified xsi:type="dcterms:W3CDTF">2020-09-16T17:13:15Z</dcterms:modified>
</cp:coreProperties>
</file>