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B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60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815BE-6413-45FC-AFAD-ED5DE6F11843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ACE69-9D1A-4B52-BAFD-E807B5E95528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EA50-104F-4823-BE11-59F8AC9FD1E9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D7F75-818B-4594-9164-EC3C10FE018F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D7F75-818B-4594-9164-EC3C10FE018F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5180A-9C42-4782-B2B8-BDEE92B0EFBA}" type="datetimeFigureOut">
              <a:rPr lang="es-ES" smtClean="0"/>
              <a:pPr/>
              <a:t>16/09/2020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A6B9-8462-4857-85C3-8444B8DE875E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s://youtu.be/LnGfbgSitP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hyperlink" Target="https://spoti.fi/2BuHRa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tg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712" y="3284984"/>
            <a:ext cx="3123776" cy="1990800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2093061" y="2060848"/>
            <a:ext cx="23182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4800" dirty="0" smtClean="0">
                <a:solidFill>
                  <a:srgbClr val="B1BC15"/>
                </a:solidFill>
                <a:latin typeface="Barlow Condensed Medium" pitchFamily="2" charset="0"/>
              </a:rPr>
              <a:t>Odissea</a:t>
            </a:r>
            <a:endParaRPr lang="es-ES" sz="4800" dirty="0">
              <a:solidFill>
                <a:srgbClr val="B1BC15"/>
              </a:solidFill>
              <a:latin typeface="Barlow Condensed Medium" pitchFamily="2" charset="0"/>
            </a:endParaRPr>
          </a:p>
        </p:txBody>
      </p:sp>
      <p:pic>
        <p:nvPicPr>
          <p:cNvPr id="6" name="5 Imagen" descr="BARRA diputaciobarcelona_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3966" y="5983064"/>
            <a:ext cx="4680000" cy="517140"/>
          </a:xfrm>
          <a:prstGeom prst="rect">
            <a:avLst/>
          </a:prstGeom>
        </p:spPr>
      </p:pic>
      <p:pic>
        <p:nvPicPr>
          <p:cNvPr id="9" name="Picture 2" descr="https://www.diba.cat/documents/553295/218117277/Marca+DB+positiu+horitzontal.jpg/b4943c3e-aadc-40b1-b292-5cab87ec3110?t=154297288378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5982434"/>
            <a:ext cx="1572071" cy="518400"/>
          </a:xfrm>
          <a:prstGeom prst="rect">
            <a:avLst/>
          </a:prstGeom>
          <a:noFill/>
        </p:spPr>
      </p:pic>
      <p:pic>
        <p:nvPicPr>
          <p:cNvPr id="10" name="9 Imagen" descr="coronaviursSKATE_TRANSPARENT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84000" y="214290"/>
            <a:ext cx="2764324" cy="2696400"/>
          </a:xfrm>
          <a:prstGeom prst="rect">
            <a:avLst/>
          </a:prstGeom>
        </p:spPr>
      </p:pic>
      <p:pic>
        <p:nvPicPr>
          <p:cNvPr id="12" name="Picture 4" descr="C:\Users\Muntsa\Desktop\play2.pn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65269" y="4249115"/>
            <a:ext cx="864096" cy="470884"/>
          </a:xfrm>
          <a:prstGeom prst="rect">
            <a:avLst/>
          </a:prstGeom>
          <a:noFill/>
        </p:spPr>
      </p:pic>
      <p:pic>
        <p:nvPicPr>
          <p:cNvPr id="3" name="Imatge 2">
            <a:hlinkClick r:id="rId9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85872" y="5189608"/>
            <a:ext cx="628682" cy="711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2</Words>
  <Application>Microsoft Office PowerPoint</Application>
  <PresentationFormat>Presentació en pantalla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Barlow Condensed Medium</vt:lpstr>
      <vt:lpstr>Calibri</vt:lpstr>
      <vt:lpstr>Tema de Office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Teresa</dc:creator>
  <cp:lastModifiedBy>CLOTET MASANA, MARIA TERESA</cp:lastModifiedBy>
  <cp:revision>75</cp:revision>
  <dcterms:created xsi:type="dcterms:W3CDTF">2020-04-24T11:46:07Z</dcterms:created>
  <dcterms:modified xsi:type="dcterms:W3CDTF">2020-09-16T16:49:20Z</dcterms:modified>
</cp:coreProperties>
</file>