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KMT1FLzEn9I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youtu.be/mPskSX8B1i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hyperlink" Target="https://spoti.fi/3f0F5r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t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404" y="3410099"/>
            <a:ext cx="3014023" cy="1990914"/>
          </a:xfrm>
          <a:prstGeom prst="rect">
            <a:avLst/>
          </a:prstGeom>
        </p:spPr>
      </p:pic>
      <p:pic>
        <p:nvPicPr>
          <p:cNvPr id="19" name="Imat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3" y="3413813"/>
            <a:ext cx="2463366" cy="19872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547664" y="2060848"/>
            <a:ext cx="31630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Camaleons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9186" y="3604819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  <p:pic>
        <p:nvPicPr>
          <p:cNvPr id="15" name="Picture 4" descr="C:\Users\Muntsa\Desktop\play2.png">
            <a:hlinkClick r:id="rId12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3966" y="3740551"/>
            <a:ext cx="864096" cy="47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74</cp:revision>
  <dcterms:created xsi:type="dcterms:W3CDTF">2020-04-24T11:46:07Z</dcterms:created>
  <dcterms:modified xsi:type="dcterms:W3CDTF">2020-09-16T16:44:36Z</dcterms:modified>
</cp:coreProperties>
</file>