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SEQhQeYsLlI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youtu.be/oM2KXjGLYN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hyperlink" Target="https://spoti.fi/31WxZkE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433410"/>
            <a:ext cx="2820604" cy="1838532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291" y="3422787"/>
            <a:ext cx="2272500" cy="1836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4087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No m’atabalis!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48291" y="3730813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0" y="4340787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4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77</cp:revision>
  <dcterms:created xsi:type="dcterms:W3CDTF">2020-04-24T11:46:07Z</dcterms:created>
  <dcterms:modified xsi:type="dcterms:W3CDTF">2020-09-16T17:27:40Z</dcterms:modified>
</cp:coreProperties>
</file>