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70" y="-6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979959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ol i sub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1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1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rdi Martorell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–Jordi Martorell</a:t>
            </a:r>
          </a:p>
        </p:txBody>
      </p:sp>
      <p:sp>
        <p:nvSpPr>
          <p:cNvPr id="94" name="“Escriu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“Escriu una cita aquí” </a:t>
            </a:r>
          </a:p>
        </p:txBody>
      </p:sp>
      <p:sp>
        <p:nvSpPr>
          <p:cNvPr id="9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t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t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t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2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2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del títol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3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t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del títol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del títol</a:t>
            </a:r>
          </a:p>
        </p:txBody>
      </p:sp>
      <p:sp>
        <p:nvSpPr>
          <p:cNvPr id="40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49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57" name="Nivell del cos u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58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, vinyetes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t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67" name="Nivell del cos u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68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7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t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t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t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del títol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del títol</a:t>
            </a:r>
          </a:p>
        </p:txBody>
      </p:sp>
      <p:sp>
        <p:nvSpPr>
          <p:cNvPr id="3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849797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bit.ly/2TIiDvW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ntsa\Desktop\fem_tec\GUIA 3 ok\imatges\G3T4\institucional_T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6352" y="124272"/>
            <a:ext cx="13396690" cy="947638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ntsa\Desktop\fem_tec\GUIA 3 ok\imatges\G3T4\presentacioT4m'abraç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untsa\Desktop\fem_tec\GUIA 3 ok\imatges\G3T4\sequenciaT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2336" y="216024"/>
            <a:ext cx="13202128" cy="9341296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893888" y="3436640"/>
            <a:ext cx="1368152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026" name="Picture 2" descr="C:\Users\clotetmt\Downloads\botoplaygran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36" y="4588768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33848" y="5344912"/>
            <a:ext cx="1872208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9" name="Picture 2" descr="C:\Users\clotetmt\Downloads\botoplaygran.png">
            <a:hlinkClick r:id="rId5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008" y="2536576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untsa\Desktop\fem_tec\GUIA 3 ok\imatges\G3T4\GRACIESli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319241" cy="9793559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Personalizado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White</vt:lpstr>
      <vt:lpstr>Diapositiva 1</vt:lpstr>
      <vt:lpstr>Diapositiva 2</vt:lpstr>
      <vt:lpstr>Diapositiva 3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cp:lastModifiedBy>Muntsa</cp:lastModifiedBy>
  <cp:revision>4</cp:revision>
  <dcterms:modified xsi:type="dcterms:W3CDTF">2020-01-27T19:10:00Z</dcterms:modified>
</cp:coreProperties>
</file>