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70" y="-6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cemizrachi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untsa\Desktop\fem_tec\GUIA 3 ok\G3T3\G3T3\institucional_T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328" y="144017"/>
            <a:ext cx="13205712" cy="934129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88" y="-19744"/>
            <a:ext cx="12812183" cy="960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untsa\Desktop\fem_tec\GUIA 3 ok\G3T3\G3T3\sequenciaT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898" y="275402"/>
            <a:ext cx="12812902" cy="9065894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8064" y="2248544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33848" y="5344912"/>
            <a:ext cx="1872208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untsa\Desktop\fem_tec\GUIA 3 ok\G3T3\G3T3\GRACIESbla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760" y="700336"/>
            <a:ext cx="11927184" cy="87699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3</cp:revision>
  <dcterms:modified xsi:type="dcterms:W3CDTF">2020-01-20T18:40:10Z</dcterms:modified>
</cp:coreProperties>
</file>