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240" y="-90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799597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ítol i sub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del títol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Text del títol</a:t>
            </a:r>
          </a:p>
        </p:txBody>
      </p:sp>
      <p:sp>
        <p:nvSpPr>
          <p:cNvPr id="12" name="Nivell del cos u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Nivell del cos u</a:t>
            </a:r>
          </a:p>
          <a:p>
            <a:pPr lvl="1"/>
            <a:r>
              <a:t>Nivell del cos dos</a:t>
            </a:r>
          </a:p>
          <a:p>
            <a:pPr lvl="2"/>
            <a:r>
              <a:t>Nivell del cos tres</a:t>
            </a:r>
          </a:p>
          <a:p>
            <a:pPr lvl="3"/>
            <a:r>
              <a:t>Nivell del cos quatre</a:t>
            </a:r>
          </a:p>
          <a:p>
            <a:pPr lvl="4"/>
            <a:r>
              <a:t>Nivell del cos cinc</a:t>
            </a:r>
          </a:p>
        </p:txBody>
      </p:sp>
      <p:sp>
        <p:nvSpPr>
          <p:cNvPr id="13" name="Número de la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rdi Martorell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–Jordi Martorell</a:t>
            </a:r>
          </a:p>
        </p:txBody>
      </p:sp>
      <p:sp>
        <p:nvSpPr>
          <p:cNvPr id="94" name="“Escriu una cita aquí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“Escriu una cita aquí” </a:t>
            </a:r>
          </a:p>
        </p:txBody>
      </p:sp>
      <p:sp>
        <p:nvSpPr>
          <p:cNvPr id="95" name="Número de la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tge"/>
          <p:cNvSpPr>
            <a:spLocks noGrp="1"/>
          </p:cNvSpPr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Número de la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úmero de la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Horit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tge"/>
          <p:cNvSpPr>
            <a:spLocks noGrp="1"/>
          </p:cNvSpPr>
          <p:nvPr>
            <p:ph type="pic" idx="13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ext del títol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Text del títol</a:t>
            </a:r>
          </a:p>
        </p:txBody>
      </p:sp>
      <p:sp>
        <p:nvSpPr>
          <p:cNvPr id="22" name="Nivell del cos u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Nivell del cos u</a:t>
            </a:r>
          </a:p>
          <a:p>
            <a:pPr lvl="1"/>
            <a:r>
              <a:t>Nivell del cos dos</a:t>
            </a:r>
          </a:p>
          <a:p>
            <a:pPr lvl="2"/>
            <a:r>
              <a:t>Nivell del cos tres</a:t>
            </a:r>
          </a:p>
          <a:p>
            <a:pPr lvl="3"/>
            <a:r>
              <a:t>Nivell del cos quatre</a:t>
            </a:r>
          </a:p>
          <a:p>
            <a:pPr lvl="4"/>
            <a:r>
              <a:t>Nivell del cos cinc</a:t>
            </a:r>
          </a:p>
        </p:txBody>
      </p:sp>
      <p:sp>
        <p:nvSpPr>
          <p:cNvPr id="23" name="Número de la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ol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del títol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Text del títol</a:t>
            </a:r>
          </a:p>
        </p:txBody>
      </p:sp>
      <p:sp>
        <p:nvSpPr>
          <p:cNvPr id="31" name="Número de la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tge"/>
          <p:cNvSpPr>
            <a:spLocks noGrp="1"/>
          </p:cNvSpPr>
          <p:nvPr>
            <p:ph type="pic" idx="13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ext del títol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 del títol</a:t>
            </a:r>
          </a:p>
        </p:txBody>
      </p:sp>
      <p:sp>
        <p:nvSpPr>
          <p:cNvPr id="40" name="Nivell del cos u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Nivell del cos u</a:t>
            </a:r>
          </a:p>
          <a:p>
            <a:pPr lvl="1"/>
            <a:r>
              <a:t>Nivell del cos dos</a:t>
            </a:r>
          </a:p>
          <a:p>
            <a:pPr lvl="2"/>
            <a:r>
              <a:t>Nivell del cos tres</a:t>
            </a:r>
          </a:p>
          <a:p>
            <a:pPr lvl="3"/>
            <a:r>
              <a:t>Nivell del cos quatre</a:t>
            </a:r>
          </a:p>
          <a:p>
            <a:pPr lvl="4"/>
            <a:r>
              <a:t>Nivell del cos cinc</a:t>
            </a:r>
          </a:p>
        </p:txBody>
      </p:sp>
      <p:sp>
        <p:nvSpPr>
          <p:cNvPr id="41" name="Número de la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ol - Sup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 del títo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del títol</a:t>
            </a:r>
          </a:p>
        </p:txBody>
      </p:sp>
      <p:sp>
        <p:nvSpPr>
          <p:cNvPr id="49" name="Número de la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ol i vinye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 del títo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del títol</a:t>
            </a:r>
          </a:p>
        </p:txBody>
      </p:sp>
      <p:sp>
        <p:nvSpPr>
          <p:cNvPr id="57" name="Nivell del cos u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Nivell del cos u</a:t>
            </a:r>
          </a:p>
          <a:p>
            <a:pPr lvl="1"/>
            <a:r>
              <a:t>Nivell del cos dos</a:t>
            </a:r>
          </a:p>
          <a:p>
            <a:pPr lvl="2"/>
            <a:r>
              <a:t>Nivell del cos tres</a:t>
            </a:r>
          </a:p>
          <a:p>
            <a:pPr lvl="3"/>
            <a:r>
              <a:t>Nivell del cos quatre</a:t>
            </a:r>
          </a:p>
          <a:p>
            <a:pPr lvl="4"/>
            <a:r>
              <a:t>Nivell del cos cinc</a:t>
            </a:r>
          </a:p>
        </p:txBody>
      </p:sp>
      <p:sp>
        <p:nvSpPr>
          <p:cNvPr id="58" name="Número de la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ol, vinyetes i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tge"/>
          <p:cNvSpPr>
            <a:spLocks noGrp="1"/>
          </p:cNvSpPr>
          <p:nvPr>
            <p:ph type="pic" idx="13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ext del títo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del títol</a:t>
            </a:r>
          </a:p>
        </p:txBody>
      </p:sp>
      <p:sp>
        <p:nvSpPr>
          <p:cNvPr id="67" name="Nivell del cos u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Nivell del cos u</a:t>
            </a:r>
          </a:p>
          <a:p>
            <a:pPr lvl="1"/>
            <a:r>
              <a:t>Nivell del cos dos</a:t>
            </a:r>
          </a:p>
          <a:p>
            <a:pPr lvl="2"/>
            <a:r>
              <a:t>Nivell del cos tres</a:t>
            </a:r>
          </a:p>
          <a:p>
            <a:pPr lvl="3"/>
            <a:r>
              <a:t>Nivell del cos quatre</a:t>
            </a:r>
          </a:p>
          <a:p>
            <a:pPr lvl="4"/>
            <a:r>
              <a:t>Nivell del cos cinc</a:t>
            </a:r>
          </a:p>
        </p:txBody>
      </p:sp>
      <p:sp>
        <p:nvSpPr>
          <p:cNvPr id="68" name="Número de la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nye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Nivell del cos u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Nivell del cos u</a:t>
            </a:r>
          </a:p>
          <a:p>
            <a:pPr lvl="1"/>
            <a:r>
              <a:t>Nivell del cos dos</a:t>
            </a:r>
          </a:p>
          <a:p>
            <a:pPr lvl="2"/>
            <a:r>
              <a:t>Nivell del cos tres</a:t>
            </a:r>
          </a:p>
          <a:p>
            <a:pPr lvl="3"/>
            <a:r>
              <a:t>Nivell del cos quatre</a:t>
            </a:r>
          </a:p>
          <a:p>
            <a:pPr lvl="4"/>
            <a:r>
              <a:t>Nivell del cos cinc</a:t>
            </a:r>
          </a:p>
        </p:txBody>
      </p:sp>
      <p:sp>
        <p:nvSpPr>
          <p:cNvPr id="76" name="Número de la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tge"/>
          <p:cNvSpPr>
            <a:spLocks noGrp="1"/>
          </p:cNvSpPr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tge"/>
          <p:cNvSpPr>
            <a:spLocks noGrp="1"/>
          </p:cNvSpPr>
          <p:nvPr>
            <p:ph type="pic" sz="quarter" idx="14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tge"/>
          <p:cNvSpPr>
            <a:spLocks noGrp="1"/>
          </p:cNvSpPr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Número de la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del títol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 del títol</a:t>
            </a:r>
          </a:p>
        </p:txBody>
      </p:sp>
      <p:sp>
        <p:nvSpPr>
          <p:cNvPr id="3" name="Nivell del cos u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Nivell del cos u</a:t>
            </a:r>
          </a:p>
          <a:p>
            <a:pPr lvl="1"/>
            <a:r>
              <a:t>Nivell del cos dos</a:t>
            </a:r>
          </a:p>
          <a:p>
            <a:pPr lvl="2"/>
            <a:r>
              <a:t>Nivell del cos tres</a:t>
            </a:r>
          </a:p>
          <a:p>
            <a:pPr lvl="3"/>
            <a:r>
              <a:t>Nivell del cos quatre</a:t>
            </a:r>
          </a:p>
          <a:p>
            <a:pPr lvl="4"/>
            <a:r>
              <a:t>Nivell del cos cinc</a:t>
            </a:r>
          </a:p>
        </p:txBody>
      </p:sp>
      <p:sp>
        <p:nvSpPr>
          <p:cNvPr id="4" name="Número de la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q5HXz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vimeo.com/44704959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atge" descr="Imat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369" y="0"/>
            <a:ext cx="12980062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Imatge" descr="Imat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60158" y="1584097"/>
            <a:ext cx="10117942" cy="55767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matge" descr="Imat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8136" y="1271632"/>
            <a:ext cx="10683728" cy="748973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 1"/>
          <p:cNvSpPr/>
          <p:nvPr/>
        </p:nvSpPr>
        <p:spPr>
          <a:xfrm>
            <a:off x="1893888" y="3436640"/>
            <a:ext cx="1368152" cy="21602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a-E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1026" name="Picture 2" descr="C:\Users\clotetmt\Downloads\botoplaygran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605" y="2774745"/>
            <a:ext cx="324000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533848" y="5344912"/>
            <a:ext cx="1872208" cy="21602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a-E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5" name="Picture 2" descr="C:\Users\clotetmt\Downloads\botoplaygran.png">
            <a:hlinkClick r:id="rId5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292" y="4705074"/>
            <a:ext cx="324000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Imatge" descr="Imat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66813" y="3706394"/>
            <a:ext cx="5485236" cy="23408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Personalització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Títols de les diapositives</vt:lpstr>
      </vt:variant>
      <vt:variant>
        <vt:i4>4</vt:i4>
      </vt:variant>
    </vt:vector>
  </HeadingPairs>
  <TitlesOfParts>
    <vt:vector size="5" baseType="lpstr">
      <vt:lpstr>White</vt:lpstr>
      <vt:lpstr>Presentació del PowerPoint</vt:lpstr>
      <vt:lpstr>Presentació del PowerPoint</vt:lpstr>
      <vt:lpstr>Presentació del PowerPoint</vt:lpstr>
      <vt:lpstr>Presentació del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cp:lastModifiedBy>clotetmt</cp:lastModifiedBy>
  <cp:revision>2</cp:revision>
  <dcterms:modified xsi:type="dcterms:W3CDTF">2019-10-23T16:31:39Z</dcterms:modified>
</cp:coreProperties>
</file>