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8"/>
  </p:handout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742113" cy="9872663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194" y="-8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capçaler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0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3" name="Contenidor de data 2"/>
          <p:cNvSpPr>
            <a:spLocks noGrp="1"/>
          </p:cNvSpPr>
          <p:nvPr>
            <p:ph type="dt" sz="quarter" idx="1"/>
          </p:nvPr>
        </p:nvSpPr>
        <p:spPr>
          <a:xfrm>
            <a:off x="3819525" y="0"/>
            <a:ext cx="29210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8800A4-8EA6-488B-9C0E-C7CC0387C16A}" type="datetimeFigureOut">
              <a:rPr lang="ca-ES" smtClean="0"/>
              <a:t>20/02/2018</a:t>
            </a:fld>
            <a:endParaRPr lang="ca-ES"/>
          </a:p>
        </p:txBody>
      </p:sp>
      <p:sp>
        <p:nvSpPr>
          <p:cNvPr id="4" name="Contenidor de peu de pàgina 3"/>
          <p:cNvSpPr>
            <a:spLocks noGrp="1"/>
          </p:cNvSpPr>
          <p:nvPr>
            <p:ph type="ftr" sz="quarter" idx="2"/>
          </p:nvPr>
        </p:nvSpPr>
        <p:spPr>
          <a:xfrm>
            <a:off x="0" y="9377363"/>
            <a:ext cx="2921000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5" name="Conteni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19525" y="9377363"/>
            <a:ext cx="2921000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872DC4-F92F-4205-8C3C-0F7A0114A70F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9000204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20/02/2018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20/02/2018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20/02/2018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20/02/2018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20/02/2018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20/02/2018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20/02/2018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20/02/2018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20/02/2018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20/02/2018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20/02/2018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47CFC-816F-41D0-AAC0-9BF4FEBC753E}" type="datetimeFigureOut">
              <a:rPr lang="es-ES" smtClean="0"/>
              <a:t>20/02/2018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FADFE-3B8F-471C-ABF0-DBC7717ECBBC}" type="slidenum">
              <a:rPr lang="es-ES" smtClean="0"/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559"/>
            <a:ext cx="9144000" cy="683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00914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88"/>
            <a:ext cx="9144000" cy="683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173593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813"/>
            <a:ext cx="9144000" cy="683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854526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27384"/>
            <a:ext cx="9180512" cy="6903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489958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88"/>
            <a:ext cx="9144000" cy="683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134890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12701"/>
            <a:ext cx="9153982" cy="68452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5341107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ici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ci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l'Office">
  <a:themeElements>
    <a:clrScheme name="Ofici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ci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0</Words>
  <Application>Microsoft Office PowerPoint</Application>
  <PresentationFormat>Presentació en pantalla (4:3)</PresentationFormat>
  <Paragraphs>0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Títols de les diapositives</vt:lpstr>
      </vt:variant>
      <vt:variant>
        <vt:i4>6</vt:i4>
      </vt:variant>
    </vt:vector>
  </HeadingPairs>
  <TitlesOfParts>
    <vt:vector size="7" baseType="lpstr">
      <vt:lpstr>Tema de Office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 del PowerPoint</dc:title>
  <dc:creator>CLOTET MASANA, MONTSERRAT</dc:creator>
  <cp:lastModifiedBy>clotetmm</cp:lastModifiedBy>
  <cp:revision>6</cp:revision>
  <dcterms:created xsi:type="dcterms:W3CDTF">2016-04-04T05:43:11Z</dcterms:created>
  <dcterms:modified xsi:type="dcterms:W3CDTF">2018-02-20T15:50:49Z</dcterms:modified>
</cp:coreProperties>
</file>